
<file path=[Content_Types].xml><?xml version="1.0" encoding="utf-8"?>
<Types xmlns="http://schemas.openxmlformats.org/package/2006/content-types">
  <Default Extension="jpeg" ContentType="image/jpeg"/>
  <Default Extension="gif" ContentType="image/gif"/>
  <Default Extension="wmf" ContentType="image/x-wmf"/>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6"/>
  </p:notesMasterIdLst>
  <p:sldIdLst>
    <p:sldId id="256" r:id="rId3"/>
    <p:sldId id="262" r:id="rId4"/>
    <p:sldId id="412" r:id="rId5"/>
    <p:sldId id="572" r:id="rId7"/>
    <p:sldId id="462" r:id="rId8"/>
    <p:sldId id="573" r:id="rId9"/>
    <p:sldId id="574" r:id="rId10"/>
    <p:sldId id="575" r:id="rId11"/>
    <p:sldId id="580" r:id="rId12"/>
    <p:sldId id="581" r:id="rId13"/>
    <p:sldId id="582" r:id="rId14"/>
    <p:sldId id="583" r:id="rId15"/>
    <p:sldId id="576" r:id="rId16"/>
    <p:sldId id="584" r:id="rId17"/>
    <p:sldId id="585" r:id="rId18"/>
    <p:sldId id="587" r:id="rId19"/>
    <p:sldId id="586" r:id="rId20"/>
    <p:sldId id="588" r:id="rId21"/>
    <p:sldId id="577" r:id="rId22"/>
    <p:sldId id="589" r:id="rId23"/>
    <p:sldId id="590" r:id="rId24"/>
    <p:sldId id="578" r:id="rId25"/>
    <p:sldId id="591" r:id="rId26"/>
    <p:sldId id="592" r:id="rId27"/>
    <p:sldId id="593" r:id="rId28"/>
    <p:sldId id="594" r:id="rId29"/>
    <p:sldId id="595" r:id="rId30"/>
    <p:sldId id="596" r:id="rId31"/>
    <p:sldId id="579" r:id="rId32"/>
    <p:sldId id="598" r:id="rId33"/>
    <p:sldId id="599" r:id="rId34"/>
    <p:sldId id="600" r:id="rId35"/>
    <p:sldId id="597" r:id="rId36"/>
    <p:sldId id="601" r:id="rId37"/>
    <p:sldId id="602" r:id="rId38"/>
    <p:sldId id="571" r:id="rId39"/>
    <p:sldId id="603" r:id="rId40"/>
    <p:sldId id="409" r:id="rId41"/>
  </p:sldIdLst>
  <p:sldSz cx="9144000" cy="6858000" type="screen4x3"/>
  <p:notesSz cx="6858000" cy="9144000"/>
  <p:custDataLst>
    <p:tags r:id="rId45"/>
  </p:custDataLst>
  <p:defaultTextStyle>
    <a:defPPr>
      <a:defRPr lang="zh-CN"/>
    </a:defPPr>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000" b="0" i="0" u="none" kern="1200" baseline="0">
        <a:solidFill>
          <a:schemeClr val="tx1"/>
        </a:solidFill>
        <a:latin typeface="Arial" panose="020B0604020202020204" pitchFamily="34" charset="0"/>
        <a:ea typeface="宋体"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000"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000"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000"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000"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Font typeface="Arial" panose="020B0604020202020204" pitchFamily="34" charset="0"/>
      <a:buNone/>
      <a:defRPr sz="2000"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Font typeface="Arial" panose="020B0604020202020204" pitchFamily="34" charset="0"/>
      <a:buNone/>
      <a:defRPr sz="2000"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Font typeface="Arial" panose="020B0604020202020204" pitchFamily="34" charset="0"/>
      <a:buNone/>
      <a:defRPr sz="2000"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Font typeface="Arial" panose="020B0604020202020204" pitchFamily="34" charset="0"/>
      <a:buNone/>
      <a:defRPr sz="2000" b="0" i="0" u="none" kern="1200" baseline="0">
        <a:solidFill>
          <a:schemeClr val="tx1"/>
        </a:solidFill>
        <a:latin typeface="Arial" panose="020B0604020202020204" pitchFamily="34" charset="0"/>
        <a:ea typeface="宋体" panose="02010600030101010101"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933"/>
    <a:srgbClr val="FF00FF"/>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showGuides="1">
      <p:cViewPr varScale="1">
        <p:scale>
          <a:sx n="69" d="100"/>
          <a:sy n="69" d="100"/>
        </p:scale>
        <p:origin x="-102" y="-1032"/>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notesMaster" Target="notesMasters/notesMaster1.xml"/><Relationship Id="rId5" Type="http://schemas.openxmlformats.org/officeDocument/2006/relationships/slide" Target="slides/slide3.xml"/><Relationship Id="rId45" Type="http://schemas.openxmlformats.org/officeDocument/2006/relationships/tags" Target="tags/tag1.xml"/><Relationship Id="rId44" Type="http://schemas.openxmlformats.org/officeDocument/2006/relationships/tableStyles" Target="tableStyles.xml"/><Relationship Id="rId43" Type="http://schemas.openxmlformats.org/officeDocument/2006/relationships/viewProps" Target="viewProps.xml"/><Relationship Id="rId42" Type="http://schemas.openxmlformats.org/officeDocument/2006/relationships/presProps" Target="presProps.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3074" name="页眉占位符 3073"/>
          <p:cNvSpPr>
            <a:spLocks noGrp="1"/>
          </p:cNvSpPr>
          <p:nvPr>
            <p:ph type="hdr" sz="quarter"/>
          </p:nvPr>
        </p:nvSpPr>
        <p:spPr>
          <a:xfrm>
            <a:off x="0" y="0"/>
            <a:ext cx="2971800" cy="457200"/>
          </a:xfrm>
          <a:prstGeom prst="rect">
            <a:avLst/>
          </a:prstGeom>
          <a:noFill/>
          <a:ln w="9525">
            <a:noFill/>
          </a:ln>
        </p:spPr>
        <p:txBody>
          <a:bodyPr/>
          <a:p>
            <a:pPr lvl="0" fontAlgn="base"/>
            <a:endParaRPr lang="zh-CN" altLang="en-US" sz="1200" strike="noStrike" noProof="1" dirty="0"/>
          </a:p>
        </p:txBody>
      </p:sp>
      <p:sp>
        <p:nvSpPr>
          <p:cNvPr id="3075" name="日期占位符 3074"/>
          <p:cNvSpPr>
            <a:spLocks noGrp="1"/>
          </p:cNvSpPr>
          <p:nvPr>
            <p:ph type="dt" idx="1"/>
          </p:nvPr>
        </p:nvSpPr>
        <p:spPr>
          <a:xfrm>
            <a:off x="3884613" y="0"/>
            <a:ext cx="2971800" cy="457200"/>
          </a:xfrm>
          <a:prstGeom prst="rect">
            <a:avLst/>
          </a:prstGeom>
          <a:noFill/>
          <a:ln w="9525">
            <a:noFill/>
          </a:ln>
        </p:spPr>
        <p:txBody>
          <a:bodyPr/>
          <a:p>
            <a:pPr lvl="0" algn="r" fontAlgn="base"/>
            <a:endParaRPr lang="zh-CN" altLang="en-US" sz="1200" strike="noStrike" noProof="1" dirty="0"/>
          </a:p>
        </p:txBody>
      </p:sp>
      <p:sp>
        <p:nvSpPr>
          <p:cNvPr id="3076" name="幻灯片图像占位符 3075"/>
          <p:cNvSpPr>
            <a:spLocks noGrp="1" noRot="1"/>
          </p:cNvSpPr>
          <p:nvPr>
            <p:ph type="sldImg"/>
          </p:nvPr>
        </p:nvSpPr>
        <p:spPr>
          <a:xfrm>
            <a:off x="1143000" y="685800"/>
            <a:ext cx="4572000" cy="3429000"/>
          </a:xfrm>
          <a:prstGeom prst="rect">
            <a:avLst/>
          </a:prstGeom>
          <a:noFill/>
          <a:ln w="9525">
            <a:noFill/>
          </a:ln>
        </p:spPr>
      </p:sp>
      <p:sp>
        <p:nvSpPr>
          <p:cNvPr id="3077" name="文本占位符 3076"/>
          <p:cNvSpPr>
            <a:spLocks noGrp="1" noRot="1"/>
          </p:cNvSpPr>
          <p:nvPr>
            <p:ph type="body" sz="quarter"/>
          </p:nvPr>
        </p:nvSpPr>
        <p:spPr>
          <a:xfrm>
            <a:off x="685800" y="4343400"/>
            <a:ext cx="5486400" cy="4114800"/>
          </a:xfrm>
          <a:prstGeom prst="rect">
            <a:avLst/>
          </a:prstGeom>
          <a:noFill/>
          <a:ln w="9525">
            <a:noFill/>
          </a:ln>
        </p:spPr>
        <p:txBody>
          <a:bodyPr anchor="ctr"/>
          <a:p>
            <a:pPr lvl="0"/>
            <a:r>
              <a:rPr lang="zh-CN" altLang="en-US" dirty="0"/>
              <a:t>单击此处编辑母版文本样式</a:t>
            </a:r>
            <a:endParaRPr lang="zh-CN" altLang="en-US" dirty="0"/>
          </a:p>
          <a:p>
            <a:pPr lvl="1" indent="0"/>
            <a:r>
              <a:rPr lang="zh-CN" altLang="en-US" dirty="0"/>
              <a:t>第二级</a:t>
            </a:r>
            <a:endParaRPr lang="zh-CN" altLang="en-US" dirty="0"/>
          </a:p>
          <a:p>
            <a:pPr lvl="2" indent="0"/>
            <a:r>
              <a:rPr lang="zh-CN" altLang="en-US" dirty="0"/>
              <a:t>第三级</a:t>
            </a:r>
            <a:endParaRPr lang="zh-CN" altLang="en-US" dirty="0"/>
          </a:p>
          <a:p>
            <a:pPr lvl="3" indent="0"/>
            <a:r>
              <a:rPr lang="zh-CN" altLang="en-US" dirty="0"/>
              <a:t>第四级</a:t>
            </a:r>
            <a:endParaRPr lang="zh-CN" altLang="en-US" dirty="0"/>
          </a:p>
          <a:p>
            <a:pPr lvl="4" indent="0"/>
            <a:r>
              <a:rPr lang="zh-CN" altLang="en-US" dirty="0"/>
              <a:t>第五级</a:t>
            </a:r>
            <a:endParaRPr lang="zh-CN" altLang="en-US" dirty="0"/>
          </a:p>
        </p:txBody>
      </p:sp>
      <p:sp>
        <p:nvSpPr>
          <p:cNvPr id="3078" name="页脚占位符 3077"/>
          <p:cNvSpPr>
            <a:spLocks noGrp="1"/>
          </p:cNvSpPr>
          <p:nvPr>
            <p:ph type="ftr" sz="quarter" idx="4"/>
          </p:nvPr>
        </p:nvSpPr>
        <p:spPr>
          <a:xfrm>
            <a:off x="0" y="8685213"/>
            <a:ext cx="2971800" cy="457200"/>
          </a:xfrm>
          <a:prstGeom prst="rect">
            <a:avLst/>
          </a:prstGeom>
          <a:noFill/>
          <a:ln w="9525">
            <a:noFill/>
          </a:ln>
        </p:spPr>
        <p:txBody>
          <a:bodyPr anchor="b"/>
          <a:p>
            <a:pPr lvl="0" fontAlgn="base"/>
            <a:endParaRPr lang="zh-CN" altLang="en-US" sz="1200" strike="noStrike" noProof="1" dirty="0"/>
          </a:p>
        </p:txBody>
      </p:sp>
      <p:sp>
        <p:nvSpPr>
          <p:cNvPr id="3079" name="灯片编号占位符 3078"/>
          <p:cNvSpPr>
            <a:spLocks noGrp="1"/>
          </p:cNvSpPr>
          <p:nvPr>
            <p:ph type="sldNum" sz="quarter" idx="5"/>
          </p:nvPr>
        </p:nvSpPr>
        <p:spPr>
          <a:xfrm>
            <a:off x="3884613" y="8685213"/>
            <a:ext cx="2971800" cy="457200"/>
          </a:xfrm>
          <a:prstGeom prst="rect">
            <a:avLst/>
          </a:prstGeom>
          <a:noFill/>
          <a:ln w="9525">
            <a:noFill/>
          </a:ln>
        </p:spPr>
        <p:txBody>
          <a:bodyPr anchor="b"/>
          <a:p>
            <a:pPr lvl="0" algn="r" fontAlgn="base"/>
            <a:fld id="{9A0DB2DC-4C9A-4742-B13C-FB6460FD3503}" type="slidenum">
              <a:rPr lang="zh-CN" altLang="en-US" sz="1200" strike="noStrike" noProof="1" dirty="0">
                <a:latin typeface="Arial" panose="020B0604020202020204" pitchFamily="34" charset="0"/>
                <a:ea typeface="宋体" panose="02010600030101010101" pitchFamily="2" charset="-122"/>
                <a:cs typeface="+mn-ea"/>
              </a:rPr>
            </a:fld>
            <a:endParaRPr lang="zh-CN" altLang="en-US" sz="1200" strike="noStrike" noProof="1" dirty="0"/>
          </a:p>
        </p:txBody>
      </p:sp>
    </p:spTree>
  </p:cSld>
  <p:clrMap bg1="lt1" tx1="dk1" bg2="lt2" tx2="dk2" accent1="accent1" accent2="accent2" accent3="accent3" accent4="accent4" accent5="accent5" accent6="accent6" hlink="hlink" folHlink="folHlink"/>
  <p:hf sldNum="0" hdr="0" ftr="0" dt="0"/>
  <p:notesStyle>
    <a:lvl1pPr marL="0" lvl="0" indent="0" algn="l" defTabSz="914400" eaLnBrk="1" fontAlgn="base" latinLnBrk="0" hangingPunct="1">
      <a:lnSpc>
        <a:spcPct val="100000"/>
      </a:lnSpc>
      <a:spcBef>
        <a:spcPct val="30000"/>
      </a:spcBef>
      <a:spcAft>
        <a:spcPct val="0"/>
      </a:spcAft>
      <a:buNone/>
      <a:defRPr sz="12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eaLnBrk="1" fontAlgn="base" latinLnBrk="0" hangingPunct="1">
      <a:lnSpc>
        <a:spcPct val="100000"/>
      </a:lnSpc>
      <a:spcBef>
        <a:spcPct val="30000"/>
      </a:spcBef>
      <a:spcAft>
        <a:spcPct val="0"/>
      </a:spcAft>
      <a:buNone/>
      <a:defRPr sz="1200" b="0" i="0" u="none" kern="1200" baseline="0">
        <a:solidFill>
          <a:schemeClr val="tx1"/>
        </a:solidFill>
        <a:latin typeface="Arial" panose="020B0604020202020204" pitchFamily="34" charset="0"/>
        <a:ea typeface="宋体" panose="02010600030101010101" pitchFamily="2" charset="-122"/>
      </a:defRPr>
    </a:lvl2pPr>
    <a:lvl3pPr marL="914400" lvl="2" indent="0" algn="l" defTabSz="914400" eaLnBrk="1" fontAlgn="base" latinLnBrk="0" hangingPunct="1">
      <a:lnSpc>
        <a:spcPct val="100000"/>
      </a:lnSpc>
      <a:spcBef>
        <a:spcPct val="30000"/>
      </a:spcBef>
      <a:spcAft>
        <a:spcPct val="0"/>
      </a:spcAft>
      <a:buNone/>
      <a:defRPr sz="1200" b="0" i="0" u="none" kern="1200" baseline="0">
        <a:solidFill>
          <a:schemeClr val="tx1"/>
        </a:solidFill>
        <a:latin typeface="Arial" panose="020B0604020202020204" pitchFamily="34" charset="0"/>
        <a:ea typeface="宋体" panose="02010600030101010101" pitchFamily="2" charset="-122"/>
      </a:defRPr>
    </a:lvl3pPr>
    <a:lvl4pPr marL="1371600" lvl="3" indent="0" algn="l" defTabSz="914400" eaLnBrk="1" fontAlgn="base" latinLnBrk="0" hangingPunct="1">
      <a:lnSpc>
        <a:spcPct val="100000"/>
      </a:lnSpc>
      <a:spcBef>
        <a:spcPct val="30000"/>
      </a:spcBef>
      <a:spcAft>
        <a:spcPct val="0"/>
      </a:spcAft>
      <a:buNone/>
      <a:defRPr sz="1200" b="0" i="0" u="none" kern="1200" baseline="0">
        <a:solidFill>
          <a:schemeClr val="tx1"/>
        </a:solidFill>
        <a:latin typeface="Arial" panose="020B0604020202020204" pitchFamily="34" charset="0"/>
        <a:ea typeface="宋体" panose="02010600030101010101" pitchFamily="2" charset="-122"/>
      </a:defRPr>
    </a:lvl4pPr>
    <a:lvl5pPr marL="1828800" lvl="4" indent="0" algn="l" defTabSz="914400" eaLnBrk="1" fontAlgn="base" latinLnBrk="0" hangingPunct="1">
      <a:lnSpc>
        <a:spcPct val="100000"/>
      </a:lnSpc>
      <a:spcBef>
        <a:spcPct val="30000"/>
      </a:spcBef>
      <a:spcAft>
        <a:spcPct val="0"/>
      </a:spcAft>
      <a:buNone/>
      <a:defRPr sz="1200" b="0" i="0" u="none" kern="1200" baseline="0">
        <a:solidFill>
          <a:schemeClr val="tx1"/>
        </a:solidFill>
        <a:latin typeface="Arial" panose="020B0604020202020204" pitchFamily="34" charset="0"/>
        <a:ea typeface="宋体" panose="02010600030101010101" pitchFamily="2" charset="-122"/>
      </a:defRPr>
    </a:lvl5pPr>
    <a:lvl6pPr marL="2286000" lvl="5" indent="0" algn="l" defTabSz="914400" eaLnBrk="1" fontAlgn="base" latinLnBrk="0" hangingPunct="1">
      <a:lnSpc>
        <a:spcPct val="100000"/>
      </a:lnSpc>
      <a:spcBef>
        <a:spcPct val="30000"/>
      </a:spcBef>
      <a:spcAft>
        <a:spcPct val="0"/>
      </a:spcAft>
      <a:buNone/>
      <a:defRPr sz="1200" b="0" i="0" u="none" kern="1200" baseline="0">
        <a:solidFill>
          <a:schemeClr val="tx1"/>
        </a:solidFill>
        <a:latin typeface="Arial" panose="020B0604020202020204" pitchFamily="34" charset="0"/>
        <a:ea typeface="宋体" panose="02010600030101010101" pitchFamily="2" charset="-122"/>
      </a:defRPr>
    </a:lvl6pPr>
    <a:lvl7pPr marL="2743200" lvl="6" indent="0" algn="l" defTabSz="914400" eaLnBrk="1" fontAlgn="base" latinLnBrk="0" hangingPunct="1">
      <a:lnSpc>
        <a:spcPct val="100000"/>
      </a:lnSpc>
      <a:spcBef>
        <a:spcPct val="30000"/>
      </a:spcBef>
      <a:spcAft>
        <a:spcPct val="0"/>
      </a:spcAft>
      <a:buNone/>
      <a:defRPr sz="1200" b="0" i="0" u="none" kern="1200" baseline="0">
        <a:solidFill>
          <a:schemeClr val="tx1"/>
        </a:solidFill>
        <a:latin typeface="Arial" panose="020B0604020202020204" pitchFamily="34" charset="0"/>
        <a:ea typeface="宋体" panose="02010600030101010101" pitchFamily="2" charset="-122"/>
      </a:defRPr>
    </a:lvl7pPr>
    <a:lvl8pPr marL="3200400" lvl="7" indent="0" algn="l" defTabSz="914400" eaLnBrk="1" fontAlgn="base" latinLnBrk="0" hangingPunct="1">
      <a:lnSpc>
        <a:spcPct val="100000"/>
      </a:lnSpc>
      <a:spcBef>
        <a:spcPct val="30000"/>
      </a:spcBef>
      <a:spcAft>
        <a:spcPct val="0"/>
      </a:spcAft>
      <a:buNone/>
      <a:defRPr sz="1200" b="0" i="0" u="none" kern="1200" baseline="0">
        <a:solidFill>
          <a:schemeClr val="tx1"/>
        </a:solidFill>
        <a:latin typeface="Arial" panose="020B0604020202020204" pitchFamily="34" charset="0"/>
        <a:ea typeface="宋体" panose="02010600030101010101" pitchFamily="2" charset="-122"/>
      </a:defRPr>
    </a:lvl8pPr>
    <a:lvl9pPr marL="3657600" lvl="8" indent="0" algn="l" defTabSz="914400" eaLnBrk="1" fontAlgn="base" latinLnBrk="0" hangingPunct="1">
      <a:lnSpc>
        <a:spcPct val="100000"/>
      </a:lnSpc>
      <a:spcBef>
        <a:spcPct val="30000"/>
      </a:spcBef>
      <a:spcAft>
        <a:spcPct val="0"/>
      </a:spcAft>
      <a:buNone/>
      <a:defRPr sz="1200" b="0" i="0" u="none" kern="1200" baseline="0">
        <a:solidFill>
          <a:schemeClr val="tx1"/>
        </a:solidFill>
        <a:latin typeface="Arial" panose="020B0604020202020204" pitchFamily="34" charset="0"/>
        <a:ea typeface="宋体" panose="02010600030101010101" pitchFamily="2" charset="-122"/>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7169" name="幻灯片图像占位符 14337"/>
          <p:cNvSpPr>
            <a:spLocks noGrp="1" noRot="1" noTextEdit="1"/>
          </p:cNvSpPr>
          <p:nvPr>
            <p:ph type="sldImg"/>
          </p:nvPr>
        </p:nvSpPr>
        <p:spPr>
          <a:ln/>
        </p:spPr>
      </p:sp>
      <p:sp>
        <p:nvSpPr>
          <p:cNvPr id="7170" name="文本占位符 14338"/>
          <p:cNvSpPr>
            <a:spLocks noGrp="1" noRot="1"/>
          </p:cNvSpPr>
          <p:nvPr>
            <p:ph type="body"/>
          </p:nvPr>
        </p:nvSpPr>
        <p:spPr>
          <a:ln/>
        </p:spPr>
        <p:txBody>
          <a:bodyPr anchor="ctr"/>
          <a:p>
            <a:pPr lvl="0"/>
            <a:r>
              <a:rPr lang="en-US" altLang="zh-CN" dirty="0"/>
              <a:t>Designing for the Web</a:t>
            </a:r>
            <a:endParaRPr lang="zh-CN" alt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0241" name="幻灯片图像占位符 1"/>
          <p:cNvSpPr>
            <a:spLocks noGrp="1" noRot="1"/>
          </p:cNvSpPr>
          <p:nvPr>
            <p:ph type="sldImg"/>
          </p:nvPr>
        </p:nvSpPr>
        <p:spPr>
          <a:ln/>
        </p:spPr>
      </p:sp>
      <p:sp>
        <p:nvSpPr>
          <p:cNvPr id="10242" name="文本占位符 2"/>
          <p:cNvSpPr>
            <a:spLocks noGrp="1" noRot="1"/>
          </p:cNvSpPr>
          <p:nvPr>
            <p:ph type="body"/>
          </p:nvPr>
        </p:nvSpPr>
        <p:spPr>
          <a:ln/>
        </p:spPr>
        <p:txBody>
          <a:bodyPr anchor="ctr"/>
          <a:p>
            <a:pPr lvl="0"/>
            <a:endParaRPr lang="zh-CN" alt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43009" name="幻灯片图像占位符 1"/>
          <p:cNvSpPr>
            <a:spLocks noGrp="1" noRot="1"/>
          </p:cNvSpPr>
          <p:nvPr>
            <p:ph type="sldImg"/>
          </p:nvPr>
        </p:nvSpPr>
        <p:spPr>
          <a:ln/>
        </p:spPr>
      </p:sp>
      <p:sp>
        <p:nvSpPr>
          <p:cNvPr id="43010" name="文本占位符 2"/>
          <p:cNvSpPr>
            <a:spLocks noGrp="1" noRot="1"/>
          </p:cNvSpPr>
          <p:nvPr>
            <p:ph type="body"/>
          </p:nvPr>
        </p:nvSpPr>
        <p:spPr>
          <a:ln/>
        </p:spPr>
        <p:txBody>
          <a:bodyPr anchor="ctr"/>
          <a:p>
            <a:pPr lvl="0"/>
            <a:r>
              <a:rPr lang="en-US" altLang="zh-CN"/>
              <a:t>P509(539/722)</a:t>
            </a:r>
            <a:endParaRPr lang="en-US" alt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45057" name="幻灯片图像占位符 1"/>
          <p:cNvSpPr>
            <a:spLocks noGrp="1" noRot="1" noTextEdit="1"/>
          </p:cNvSpPr>
          <p:nvPr>
            <p:ph type="sldImg"/>
          </p:nvPr>
        </p:nvSpPr>
        <p:spPr>
          <a:ln/>
        </p:spPr>
      </p:sp>
      <p:sp>
        <p:nvSpPr>
          <p:cNvPr id="45058" name="文本占位符 2"/>
          <p:cNvSpPr>
            <a:spLocks noGrp="1" noRot="1"/>
          </p:cNvSpPr>
          <p:nvPr>
            <p:ph type="body"/>
          </p:nvPr>
        </p:nvSpPr>
        <p:spPr>
          <a:ln/>
        </p:spPr>
        <p:txBody>
          <a:bodyPr anchor="ctr"/>
          <a:p>
            <a:pPr lvl="0"/>
            <a:endParaRPr lang="en-US" altLang="zh-C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showMasterPhAnim="0" showMasterSp="0">
  <p:cSld name="标题幻灯片">
    <p:bg>
      <p:bgPr>
        <a:solidFill>
          <a:schemeClr val="bg1"/>
        </a:solidFill>
        <a:effectLst/>
      </p:bgPr>
    </p:bg>
    <p:spTree>
      <p:nvGrpSpPr>
        <p:cNvPr id="1" name=""/>
        <p:cNvGrpSpPr/>
        <p:nvPr/>
      </p:nvGrpSpPr>
      <p:grpSpPr/>
      <p:grpSp>
        <p:nvGrpSpPr>
          <p:cNvPr id="2" name="组合 2054"/>
          <p:cNvGrpSpPr/>
          <p:nvPr/>
        </p:nvGrpSpPr>
        <p:grpSpPr>
          <a:xfrm>
            <a:off x="228600" y="2889250"/>
            <a:ext cx="8610600" cy="201613"/>
            <a:chOff x="0" y="0"/>
            <a:chExt cx="5424" cy="144"/>
          </a:xfrm>
        </p:grpSpPr>
        <p:sp>
          <p:nvSpPr>
            <p:cNvPr id="3" name="矩形 2055"/>
            <p:cNvSpPr/>
            <p:nvPr userDrawn="1"/>
          </p:nvSpPr>
          <p:spPr>
            <a:xfrm>
              <a:off x="0" y="0"/>
              <a:ext cx="1808" cy="144"/>
            </a:xfrm>
            <a:prstGeom prst="rect">
              <a:avLst/>
            </a:prstGeom>
            <a:solidFill>
              <a:schemeClr val="bg2"/>
            </a:solidFill>
            <a:ln w="9525">
              <a:noFill/>
            </a:ln>
          </p:spPr>
          <p:txBody>
            <a:bodyPr anchor="t"/>
            <a:p>
              <a:pPr lvl="0"/>
              <a:endParaRPr lang="zh-CN" altLang="en-US" dirty="0">
                <a:latin typeface="Arial" panose="020B0604020202020204" pitchFamily="34" charset="0"/>
                <a:ea typeface="宋体" panose="02010600030101010101" pitchFamily="2" charset="-122"/>
              </a:endParaRPr>
            </a:p>
          </p:txBody>
        </p:sp>
        <p:sp>
          <p:nvSpPr>
            <p:cNvPr id="2052" name="矩形 2056"/>
            <p:cNvSpPr/>
            <p:nvPr userDrawn="1"/>
          </p:nvSpPr>
          <p:spPr>
            <a:xfrm>
              <a:off x="1808" y="0"/>
              <a:ext cx="1808" cy="144"/>
            </a:xfrm>
            <a:prstGeom prst="rect">
              <a:avLst/>
            </a:prstGeom>
            <a:solidFill>
              <a:schemeClr val="accent1"/>
            </a:solidFill>
            <a:ln w="9525">
              <a:noFill/>
            </a:ln>
          </p:spPr>
          <p:txBody>
            <a:bodyPr anchor="t"/>
            <a:p>
              <a:pPr lvl="0"/>
              <a:endParaRPr lang="zh-CN" altLang="en-US" dirty="0">
                <a:latin typeface="Arial" panose="020B0604020202020204" pitchFamily="34" charset="0"/>
                <a:ea typeface="宋体" panose="02010600030101010101" pitchFamily="2" charset="-122"/>
              </a:endParaRPr>
            </a:p>
          </p:txBody>
        </p:sp>
        <p:sp>
          <p:nvSpPr>
            <p:cNvPr id="2053" name="矩形 2057"/>
            <p:cNvSpPr/>
            <p:nvPr userDrawn="1"/>
          </p:nvSpPr>
          <p:spPr>
            <a:xfrm>
              <a:off x="3616" y="0"/>
              <a:ext cx="1808" cy="144"/>
            </a:xfrm>
            <a:prstGeom prst="rect">
              <a:avLst/>
            </a:prstGeom>
            <a:solidFill>
              <a:schemeClr val="tx2"/>
            </a:solidFill>
            <a:ln w="9525">
              <a:noFill/>
            </a:ln>
          </p:spPr>
          <p:txBody>
            <a:bodyPr anchor="t"/>
            <a:p>
              <a:pPr lvl="0"/>
              <a:endParaRPr lang="zh-CN" altLang="en-US" dirty="0">
                <a:latin typeface="Arial" panose="020B0604020202020204" pitchFamily="34" charset="0"/>
                <a:ea typeface="宋体" panose="02010600030101010101" pitchFamily="2" charset="-122"/>
              </a:endParaRPr>
            </a:p>
          </p:txBody>
        </p:sp>
      </p:grpSp>
      <p:sp>
        <p:nvSpPr>
          <p:cNvPr id="2050" name="标题 2049"/>
          <p:cNvSpPr>
            <a:spLocks noGrp="1"/>
          </p:cNvSpPr>
          <p:nvPr>
            <p:ph type="ctrTitle"/>
          </p:nvPr>
        </p:nvSpPr>
        <p:spPr>
          <a:xfrm>
            <a:off x="685800" y="685800"/>
            <a:ext cx="7772400" cy="2127250"/>
          </a:xfrm>
          <a:prstGeom prst="rect">
            <a:avLst/>
          </a:prstGeom>
          <a:noFill/>
          <a:ln w="9525">
            <a:noFill/>
          </a:ln>
        </p:spPr>
        <p:txBody>
          <a:bodyPr anchor="b"/>
          <a:lstStyle>
            <a:lvl1pPr lvl="0" algn="ctr">
              <a:defRPr sz="5800" kern="1200"/>
            </a:lvl1pPr>
          </a:lstStyle>
          <a:p>
            <a:pPr lvl="0" fontAlgn="base"/>
            <a:r>
              <a:rPr lang="zh-CN" altLang="en-US" strike="noStrike" noProof="1"/>
              <a:t>单击此处编辑母版标题样式</a:t>
            </a:r>
            <a:endParaRPr lang="zh-CN" altLang="en-US" strike="noStrike" noProof="1"/>
          </a:p>
        </p:txBody>
      </p:sp>
      <p:sp>
        <p:nvSpPr>
          <p:cNvPr id="2051" name="副标题 2050"/>
          <p:cNvSpPr>
            <a:spLocks noGrp="1"/>
          </p:cNvSpPr>
          <p:nvPr>
            <p:ph type="subTitle" idx="1"/>
          </p:nvPr>
        </p:nvSpPr>
        <p:spPr>
          <a:xfrm>
            <a:off x="1371600" y="3270250"/>
            <a:ext cx="6400800" cy="2209800"/>
          </a:xfrm>
          <a:prstGeom prst="rect">
            <a:avLst/>
          </a:prstGeom>
          <a:noFill/>
          <a:ln w="9525">
            <a:noFill/>
          </a:ln>
        </p:spPr>
        <p:txBody>
          <a:bodyPr anchor="t"/>
          <a:lstStyle>
            <a:lvl1pPr marL="0" lvl="0" indent="0" algn="ctr">
              <a:buNone/>
              <a:defRPr sz="4200" kern="1200"/>
            </a:lvl1pPr>
            <a:lvl2pPr marL="457200" lvl="1" indent="-457200" algn="ctr">
              <a:buNone/>
              <a:defRPr sz="4200" kern="1200"/>
            </a:lvl2pPr>
            <a:lvl3pPr marL="914400" lvl="2" indent="-914400" algn="ctr">
              <a:buNone/>
              <a:defRPr sz="4200" kern="1200"/>
            </a:lvl3pPr>
            <a:lvl4pPr marL="1371600" lvl="3" indent="-1371600" algn="ctr">
              <a:buNone/>
              <a:defRPr sz="4200" kern="1200"/>
            </a:lvl4pPr>
            <a:lvl5pPr marL="1828800" lvl="4" indent="-1828800" algn="ctr">
              <a:buNone/>
              <a:defRPr sz="4200" kern="1200"/>
            </a:lvl5pPr>
          </a:lstStyle>
          <a:p>
            <a:pPr lvl="0" fontAlgn="base"/>
            <a:r>
              <a:rPr lang="zh-CN" altLang="en-US" strike="noStrike" noProof="1"/>
              <a:t>单击此处编辑母版副标题样式</a:t>
            </a:r>
            <a:endParaRPr lang="zh-CN" altLang="en-US" strike="noStrike" noProof="1"/>
          </a:p>
        </p:txBody>
      </p:sp>
      <p:sp>
        <p:nvSpPr>
          <p:cNvPr id="4" name="日期占位符 2051"/>
          <p:cNvSpPr>
            <a:spLocks noGrp="1"/>
          </p:cNvSpPr>
          <p:nvPr>
            <p:ph type="dt" sz="half" idx="2"/>
          </p:nvPr>
        </p:nvSpPr>
        <p:spPr>
          <a:xfrm>
            <a:off x="457200" y="6248400"/>
            <a:ext cx="2133600" cy="457200"/>
          </a:xfrm>
          <a:prstGeom prst="rect">
            <a:avLst/>
          </a:prstGeom>
          <a:noFill/>
          <a:ln w="9525">
            <a:noFill/>
          </a:ln>
        </p:spPr>
        <p:txBody>
          <a:bodyPr anchor="t"/>
          <a:p>
            <a:pPr fontAlgn="base"/>
            <a:endParaRPr lang="zh-CN" altLang="en-US" strike="noStrike" noProof="1" dirty="0">
              <a:latin typeface="Verdana" panose="020B0604030504040204" pitchFamily="34" charset="0"/>
            </a:endParaRPr>
          </a:p>
        </p:txBody>
      </p:sp>
      <p:sp>
        <p:nvSpPr>
          <p:cNvPr id="5" name="页脚占位符 2052"/>
          <p:cNvSpPr>
            <a:spLocks noGrp="1"/>
          </p:cNvSpPr>
          <p:nvPr>
            <p:ph type="ftr" sz="quarter" idx="3"/>
          </p:nvPr>
        </p:nvSpPr>
        <p:spPr>
          <a:xfrm>
            <a:off x="3124200" y="6248400"/>
            <a:ext cx="2895600" cy="457200"/>
          </a:xfrm>
          <a:prstGeom prst="rect">
            <a:avLst/>
          </a:prstGeom>
          <a:noFill/>
          <a:ln w="9525">
            <a:noFill/>
          </a:ln>
        </p:spPr>
        <p:txBody>
          <a:bodyPr anchor="t"/>
          <a:p>
            <a:pPr fontAlgn="base"/>
            <a:r>
              <a:rPr lang="en-US" altLang="x-none" strike="noStrike" noProof="1" dirty="0">
                <a:solidFill>
                  <a:schemeClr val="accent1"/>
                </a:solidFill>
                <a:latin typeface="Verdana" panose="020B0604030504040204" pitchFamily="34" charset="0"/>
                <a:ea typeface="宋体" panose="02010600030101010101" pitchFamily="2" charset="-122"/>
                <a:cs typeface="+mn-ea"/>
              </a:rPr>
              <a:t>Software College of NEU</a:t>
            </a:r>
            <a:endParaRPr lang="en-US" altLang="x-none" strike="noStrike" noProof="1" dirty="0">
              <a:solidFill>
                <a:schemeClr val="accent1"/>
              </a:solidFill>
              <a:latin typeface="Verdana" panose="020B0604030504040204" pitchFamily="34" charset="0"/>
            </a:endParaRPr>
          </a:p>
        </p:txBody>
      </p:sp>
      <p:sp>
        <p:nvSpPr>
          <p:cNvPr id="2054" name="灯片编号占位符 2053"/>
          <p:cNvSpPr>
            <a:spLocks noGrp="1"/>
          </p:cNvSpPr>
          <p:nvPr>
            <p:ph type="sldNum" sz="quarter" idx="4"/>
          </p:nvPr>
        </p:nvSpPr>
        <p:spPr>
          <a:xfrm>
            <a:off x="6553200" y="6248400"/>
            <a:ext cx="2133600" cy="457200"/>
          </a:xfrm>
          <a:prstGeom prst="rect">
            <a:avLst/>
          </a:prstGeom>
          <a:noFill/>
          <a:ln w="9525">
            <a:noFill/>
          </a:ln>
        </p:spPr>
        <p:txBody>
          <a:bodyPr anchor="t"/>
          <a:p>
            <a:pPr fontAlgn="base"/>
            <a:fld id="{9A0DB2DC-4C9A-4742-B13C-FB6460FD3503}" type="slidenum">
              <a:rPr lang="zh-CN" altLang="en-US" strike="noStrike" noProof="1" dirty="0">
                <a:latin typeface="Verdana" panose="020B0604030504040204" pitchFamily="34" charset="0"/>
                <a:ea typeface="宋体" panose="02010600030101010101" pitchFamily="2" charset="-122"/>
                <a:cs typeface="+mn-ea"/>
              </a:rPr>
            </a:fld>
            <a:endParaRPr lang="zh-CN" altLang="en-US" strike="noStrike" noProof="1" dirty="0">
              <a:latin typeface="Verdana" panose="020B0604030504040204" pitchFamily="34" charset="0"/>
            </a:endParaRPr>
          </a:p>
        </p:txBody>
      </p:sp>
    </p:spTree>
  </p:cSld>
  <p:clrMapOvr>
    <a:masterClrMapping/>
  </p:clrMapOvr>
  <p:hf sldNum="0" hd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dirty="0"/>
          </a:p>
        </p:txBody>
      </p:sp>
      <p:sp>
        <p:nvSpPr>
          <p:cNvPr id="5" name="页脚占位符 4"/>
          <p:cNvSpPr>
            <a:spLocks noGrp="1"/>
          </p:cNvSpPr>
          <p:nvPr>
            <p:ph type="ftr" sz="quarter" idx="11"/>
          </p:nvPr>
        </p:nvSpPr>
        <p:spPr/>
        <p:txBody>
          <a:bodyPr/>
          <a:p>
            <a:pPr lvl="0" fontAlgn="base"/>
            <a:endParaRPr lang="zh-CN" altLang="en-US" strike="noStrike" noProof="1" dirty="0"/>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Verdana" panose="020B0604030504040204" pitchFamily="34" charset="0"/>
                <a:ea typeface="宋体" panose="02010600030101010101" pitchFamily="2" charset="-122"/>
                <a:cs typeface="+mn-ea"/>
              </a:rPr>
            </a:fld>
            <a:endParaRPr lang="zh-CN" altLang="en-US" strike="noStrike" noProof="1"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7813"/>
            <a:ext cx="2057400" cy="5853112"/>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457200" y="277813"/>
            <a:ext cx="6052930" cy="5853112"/>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dirty="0"/>
          </a:p>
        </p:txBody>
      </p:sp>
      <p:sp>
        <p:nvSpPr>
          <p:cNvPr id="5" name="页脚占位符 4"/>
          <p:cNvSpPr>
            <a:spLocks noGrp="1"/>
          </p:cNvSpPr>
          <p:nvPr>
            <p:ph type="ftr" sz="quarter" idx="11"/>
          </p:nvPr>
        </p:nvSpPr>
        <p:spPr/>
        <p:txBody>
          <a:bodyPr/>
          <a:p>
            <a:pPr lvl="0" fontAlgn="base"/>
            <a:endParaRPr lang="zh-CN" altLang="en-US" strike="noStrike" noProof="1" dirty="0"/>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Verdana" panose="020B0604030504040204" pitchFamily="34" charset="0"/>
                <a:ea typeface="宋体" panose="02010600030101010101" pitchFamily="2" charset="-122"/>
                <a:cs typeface="+mn-ea"/>
              </a:rPr>
            </a:fld>
            <a:endParaRPr lang="zh-CN" altLang="en-US" strike="noStrike" noProof="1"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OverObj" preserve="1">
  <p:cSld name="标题和文本在内容之上">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sz="half" idx="1"/>
          </p:nvPr>
        </p:nvSpPr>
        <p:spPr>
          <a:xfrm>
            <a:off x="628650" y="1825625"/>
            <a:ext cx="7886700" cy="2098675"/>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628650" y="4076700"/>
            <a:ext cx="7886700" cy="2100263"/>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p:txBody>
          <a:bodyPr/>
          <a:p>
            <a:pPr lvl="0" fontAlgn="base"/>
            <a:endParaRPr lang="zh-CN" altLang="en-US" strike="noStrike" noProof="1" dirty="0"/>
          </a:p>
        </p:txBody>
      </p:sp>
      <p:sp>
        <p:nvSpPr>
          <p:cNvPr id="6" name="页脚占位符 5"/>
          <p:cNvSpPr>
            <a:spLocks noGrp="1"/>
          </p:cNvSpPr>
          <p:nvPr>
            <p:ph type="ftr" sz="quarter" idx="11"/>
          </p:nvPr>
        </p:nvSpPr>
        <p:spPr/>
        <p:txBody>
          <a:bodyPr/>
          <a:p>
            <a:pPr lvl="0" fontAlgn="base"/>
            <a:endParaRPr lang="zh-CN" altLang="en-US" strike="noStrike" noProof="1" dirty="0"/>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Verdana" panose="020B0604030504040204" pitchFamily="34" charset="0"/>
                <a:ea typeface="宋体" panose="02010600030101010101" pitchFamily="2" charset="-122"/>
                <a:cs typeface="+mn-ea"/>
              </a:rPr>
            </a:fld>
            <a:endParaRPr lang="zh-CN" altLang="en-US" strike="noStrike" noProof="1"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dirty="0"/>
          </a:p>
        </p:txBody>
      </p:sp>
      <p:sp>
        <p:nvSpPr>
          <p:cNvPr id="5" name="页脚占位符 4"/>
          <p:cNvSpPr>
            <a:spLocks noGrp="1"/>
          </p:cNvSpPr>
          <p:nvPr>
            <p:ph type="ftr" sz="quarter" idx="11"/>
          </p:nvPr>
        </p:nvSpPr>
        <p:spPr/>
        <p:txBody>
          <a:bodyPr/>
          <a:p>
            <a:pPr lvl="0" fontAlgn="base"/>
            <a:endParaRPr lang="zh-CN" altLang="en-US" strike="noStrike" noProof="1" dirty="0"/>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Verdana" panose="020B0604030504040204" pitchFamily="34" charset="0"/>
                <a:ea typeface="宋体" panose="02010600030101010101" pitchFamily="2" charset="-122"/>
                <a:cs typeface="+mn-ea"/>
              </a:rPr>
            </a:fld>
            <a:endParaRPr lang="zh-CN" altLang="en-US" strike="noStrike" noProof="1"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smtClean="0"/>
              <a:t>单击此处编辑母版文本样式</a:t>
            </a:r>
            <a:endParaRPr lang="zh-CN" altLang="en-US" strike="noStrike" noProof="1" smtClean="0"/>
          </a:p>
        </p:txBody>
      </p:sp>
      <p:sp>
        <p:nvSpPr>
          <p:cNvPr id="4" name="日期占位符 3"/>
          <p:cNvSpPr>
            <a:spLocks noGrp="1"/>
          </p:cNvSpPr>
          <p:nvPr>
            <p:ph type="dt" sz="half" idx="10"/>
          </p:nvPr>
        </p:nvSpPr>
        <p:spPr/>
        <p:txBody>
          <a:bodyPr/>
          <a:p>
            <a:pPr lvl="0" fontAlgn="base"/>
            <a:endParaRPr lang="zh-CN" altLang="en-US" strike="noStrike" noProof="1" dirty="0"/>
          </a:p>
        </p:txBody>
      </p:sp>
      <p:sp>
        <p:nvSpPr>
          <p:cNvPr id="5" name="页脚占位符 4"/>
          <p:cNvSpPr>
            <a:spLocks noGrp="1"/>
          </p:cNvSpPr>
          <p:nvPr>
            <p:ph type="ftr" sz="quarter" idx="11"/>
          </p:nvPr>
        </p:nvSpPr>
        <p:spPr/>
        <p:txBody>
          <a:bodyPr/>
          <a:p>
            <a:pPr lvl="0" fontAlgn="base"/>
            <a:endParaRPr lang="zh-CN" altLang="en-US" strike="noStrike" noProof="1" dirty="0"/>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Verdana" panose="020B0604030504040204" pitchFamily="34" charset="0"/>
                <a:ea typeface="宋体" panose="02010600030101010101" pitchFamily="2" charset="-122"/>
                <a:cs typeface="+mn-ea"/>
              </a:rPr>
            </a:fld>
            <a:endParaRPr lang="zh-CN" altLang="en-US" strike="noStrike" noProof="1"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457200" y="1600200"/>
            <a:ext cx="4032504" cy="4530725"/>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54296" y="1600200"/>
            <a:ext cx="4032504" cy="4530725"/>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p:txBody>
          <a:bodyPr/>
          <a:p>
            <a:pPr lvl="0" fontAlgn="base"/>
            <a:endParaRPr lang="zh-CN" altLang="en-US" strike="noStrike" noProof="1" dirty="0"/>
          </a:p>
        </p:txBody>
      </p:sp>
      <p:sp>
        <p:nvSpPr>
          <p:cNvPr id="6" name="页脚占位符 5"/>
          <p:cNvSpPr>
            <a:spLocks noGrp="1"/>
          </p:cNvSpPr>
          <p:nvPr>
            <p:ph type="ftr" sz="quarter" idx="11"/>
          </p:nvPr>
        </p:nvSpPr>
        <p:spPr/>
        <p:txBody>
          <a:bodyPr/>
          <a:p>
            <a:pPr lvl="0" fontAlgn="base"/>
            <a:endParaRPr lang="zh-CN" altLang="en-US" strike="noStrike" noProof="1" dirty="0"/>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Verdana" panose="020B0604030504040204" pitchFamily="34" charset="0"/>
                <a:ea typeface="宋体" panose="02010600030101010101" pitchFamily="2" charset="-122"/>
                <a:cs typeface="+mn-ea"/>
              </a:rPr>
            </a:fld>
            <a:endParaRPr lang="zh-CN" altLang="en-US" strike="noStrike" noProof="1"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890081" y="2665379"/>
            <a:ext cx="3655181"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4692704" y="2665379"/>
            <a:ext cx="3673182"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7" name="日期占位符 6"/>
          <p:cNvSpPr>
            <a:spLocks noGrp="1"/>
          </p:cNvSpPr>
          <p:nvPr>
            <p:ph type="dt" sz="half" idx="10"/>
          </p:nvPr>
        </p:nvSpPr>
        <p:spPr/>
        <p:txBody>
          <a:bodyPr/>
          <a:p>
            <a:pPr lvl="0" fontAlgn="base"/>
            <a:endParaRPr lang="zh-CN" altLang="en-US" strike="noStrike" noProof="1" dirty="0"/>
          </a:p>
        </p:txBody>
      </p:sp>
      <p:sp>
        <p:nvSpPr>
          <p:cNvPr id="8" name="页脚占位符 7"/>
          <p:cNvSpPr>
            <a:spLocks noGrp="1"/>
          </p:cNvSpPr>
          <p:nvPr>
            <p:ph type="ftr" sz="quarter" idx="11"/>
          </p:nvPr>
        </p:nvSpPr>
        <p:spPr/>
        <p:txBody>
          <a:bodyPr/>
          <a:p>
            <a:pPr lvl="0" fontAlgn="base"/>
            <a:endParaRPr lang="zh-CN" altLang="en-US" strike="noStrike" noProof="1" dirty="0"/>
          </a:p>
        </p:txBody>
      </p:sp>
      <p:sp>
        <p:nvSpPr>
          <p:cNvPr id="9" name="灯片编号占位符 8"/>
          <p:cNvSpPr>
            <a:spLocks noGrp="1"/>
          </p:cNvSpPr>
          <p:nvPr>
            <p:ph type="sldNum" sz="quarter" idx="12"/>
          </p:nvPr>
        </p:nvSpPr>
        <p:spPr/>
        <p:txBody>
          <a:bodyPr/>
          <a:p>
            <a:pPr lvl="0" fontAlgn="base"/>
            <a:fld id="{9A0DB2DC-4C9A-4742-B13C-FB6460FD3503}" type="slidenum">
              <a:rPr lang="zh-CN" altLang="en-US" strike="noStrike" noProof="1" dirty="0">
                <a:latin typeface="Verdana" panose="020B0604030504040204" pitchFamily="34" charset="0"/>
                <a:ea typeface="宋体" panose="02010600030101010101" pitchFamily="2" charset="-122"/>
                <a:cs typeface="+mn-ea"/>
              </a:rPr>
            </a:fld>
            <a:endParaRPr lang="zh-CN" altLang="en-US" strike="noStrike" noProof="1"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日期占位符 2"/>
          <p:cNvSpPr>
            <a:spLocks noGrp="1"/>
          </p:cNvSpPr>
          <p:nvPr>
            <p:ph type="dt" sz="half" idx="10"/>
          </p:nvPr>
        </p:nvSpPr>
        <p:spPr/>
        <p:txBody>
          <a:bodyPr/>
          <a:p>
            <a:pPr lvl="0" fontAlgn="base"/>
            <a:endParaRPr lang="zh-CN" altLang="en-US" strike="noStrike" noProof="1" dirty="0"/>
          </a:p>
        </p:txBody>
      </p:sp>
      <p:sp>
        <p:nvSpPr>
          <p:cNvPr id="4" name="页脚占位符 3"/>
          <p:cNvSpPr>
            <a:spLocks noGrp="1"/>
          </p:cNvSpPr>
          <p:nvPr>
            <p:ph type="ftr" sz="quarter" idx="11"/>
          </p:nvPr>
        </p:nvSpPr>
        <p:spPr/>
        <p:txBody>
          <a:bodyPr/>
          <a:p>
            <a:pPr lvl="0" fontAlgn="base"/>
            <a:endParaRPr lang="zh-CN" altLang="en-US" strike="noStrike" noProof="1" dirty="0"/>
          </a:p>
        </p:txBody>
      </p:sp>
      <p:sp>
        <p:nvSpPr>
          <p:cNvPr id="5" name="灯片编号占位符 4"/>
          <p:cNvSpPr>
            <a:spLocks noGrp="1"/>
          </p:cNvSpPr>
          <p:nvPr>
            <p:ph type="sldNum" sz="quarter" idx="12"/>
          </p:nvPr>
        </p:nvSpPr>
        <p:spPr/>
        <p:txBody>
          <a:bodyPr/>
          <a:p>
            <a:pPr lvl="0" fontAlgn="base"/>
            <a:fld id="{9A0DB2DC-4C9A-4742-B13C-FB6460FD3503}" type="slidenum">
              <a:rPr lang="zh-CN" altLang="en-US" strike="noStrike" noProof="1" dirty="0">
                <a:latin typeface="Verdana" panose="020B0604030504040204" pitchFamily="34" charset="0"/>
                <a:ea typeface="宋体" panose="02010600030101010101" pitchFamily="2" charset="-122"/>
                <a:cs typeface="+mn-ea"/>
              </a:rPr>
            </a:fld>
            <a:endParaRPr lang="zh-CN" altLang="en-US" strike="noStrike" noProof="1"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lvl="0" fontAlgn="base"/>
            <a:endParaRPr lang="zh-CN" altLang="en-US" strike="noStrike" noProof="1" dirty="0"/>
          </a:p>
        </p:txBody>
      </p:sp>
      <p:sp>
        <p:nvSpPr>
          <p:cNvPr id="3" name="页脚占位符 2"/>
          <p:cNvSpPr>
            <a:spLocks noGrp="1"/>
          </p:cNvSpPr>
          <p:nvPr>
            <p:ph type="ftr" sz="quarter" idx="11"/>
          </p:nvPr>
        </p:nvSpPr>
        <p:spPr/>
        <p:txBody>
          <a:bodyPr/>
          <a:p>
            <a:pPr lvl="0" fontAlgn="base"/>
            <a:endParaRPr lang="zh-CN" altLang="en-US" strike="noStrike" noProof="1" dirty="0"/>
          </a:p>
        </p:txBody>
      </p:sp>
      <p:sp>
        <p:nvSpPr>
          <p:cNvPr id="4" name="灯片编号占位符 3"/>
          <p:cNvSpPr>
            <a:spLocks noGrp="1"/>
          </p:cNvSpPr>
          <p:nvPr>
            <p:ph type="sldNum" sz="quarter" idx="12"/>
          </p:nvPr>
        </p:nvSpPr>
        <p:spPr/>
        <p:txBody>
          <a:bodyPr/>
          <a:p>
            <a:pPr lvl="0" fontAlgn="base"/>
            <a:fld id="{9A0DB2DC-4C9A-4742-B13C-FB6460FD3503}" type="slidenum">
              <a:rPr lang="zh-CN" altLang="en-US" strike="noStrike" noProof="1" dirty="0">
                <a:latin typeface="Verdana" panose="020B0604030504040204" pitchFamily="34" charset="0"/>
                <a:ea typeface="宋体" panose="02010600030101010101" pitchFamily="2" charset="-122"/>
                <a:cs typeface="+mn-ea"/>
              </a:rPr>
            </a:fld>
            <a:endParaRPr lang="zh-CN" altLang="en-US" strike="noStrike" noProof="1"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lvl="0" fontAlgn="base"/>
            <a:endParaRPr lang="zh-CN" altLang="en-US" strike="noStrike" noProof="1" dirty="0"/>
          </a:p>
        </p:txBody>
      </p:sp>
      <p:sp>
        <p:nvSpPr>
          <p:cNvPr id="6" name="页脚占位符 5"/>
          <p:cNvSpPr>
            <a:spLocks noGrp="1"/>
          </p:cNvSpPr>
          <p:nvPr>
            <p:ph type="ftr" sz="quarter" idx="11"/>
          </p:nvPr>
        </p:nvSpPr>
        <p:spPr/>
        <p:txBody>
          <a:bodyPr/>
          <a:p>
            <a:pPr lvl="0" fontAlgn="base"/>
            <a:endParaRPr lang="zh-CN" altLang="en-US" strike="noStrike" noProof="1" dirty="0"/>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Verdana" panose="020B0604030504040204" pitchFamily="34" charset="0"/>
                <a:ea typeface="宋体" panose="02010600030101010101" pitchFamily="2" charset="-122"/>
                <a:cs typeface="+mn-ea"/>
              </a:rPr>
            </a:fld>
            <a:endParaRPr lang="zh-CN" altLang="en-US" strike="noStrike" noProof="1"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lvl="0" fontAlgn="base"/>
            <a:endParaRPr lang="zh-CN" altLang="en-US" strike="noStrike" noProof="1" dirty="0"/>
          </a:p>
        </p:txBody>
      </p:sp>
      <p:sp>
        <p:nvSpPr>
          <p:cNvPr id="6" name="页脚占位符 5"/>
          <p:cNvSpPr>
            <a:spLocks noGrp="1"/>
          </p:cNvSpPr>
          <p:nvPr>
            <p:ph type="ftr" sz="quarter" idx="11"/>
          </p:nvPr>
        </p:nvSpPr>
        <p:spPr/>
        <p:txBody>
          <a:bodyPr/>
          <a:p>
            <a:pPr lvl="0" fontAlgn="base"/>
            <a:endParaRPr lang="zh-CN" altLang="en-US" strike="noStrike" noProof="1" dirty="0"/>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Verdana" panose="020B0604030504040204" pitchFamily="34" charset="0"/>
                <a:ea typeface="宋体" panose="02010600030101010101" pitchFamily="2" charset="-122"/>
                <a:cs typeface="+mn-ea"/>
              </a:rPr>
            </a:fld>
            <a:endParaRPr lang="zh-CN" altLang="en-US" strike="noStrike" noProof="1" dirty="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1026" name="标题 1025"/>
          <p:cNvSpPr>
            <a:spLocks noGrp="1"/>
          </p:cNvSpPr>
          <p:nvPr>
            <p:ph type="title"/>
          </p:nvPr>
        </p:nvSpPr>
        <p:spPr>
          <a:xfrm>
            <a:off x="457200" y="277813"/>
            <a:ext cx="8229600" cy="1139825"/>
          </a:xfrm>
          <a:prstGeom prst="rect">
            <a:avLst/>
          </a:prstGeom>
          <a:noFill/>
          <a:ln w="9525">
            <a:noFill/>
          </a:ln>
        </p:spPr>
        <p:txBody>
          <a:bodyPr anchor="b"/>
          <a:p>
            <a:pPr lvl="0"/>
            <a:r>
              <a:rPr lang="zh-CN" altLang="en-US"/>
              <a:t>单击此处编辑母版标题样式</a:t>
            </a:r>
            <a:endParaRPr lang="zh-CN" altLang="en-US"/>
          </a:p>
        </p:txBody>
      </p:sp>
      <p:sp>
        <p:nvSpPr>
          <p:cNvPr id="1027" name="文本占位符 1026"/>
          <p:cNvSpPr>
            <a:spLocks noGrp="1"/>
          </p:cNvSpPr>
          <p:nvPr>
            <p:ph type="body"/>
          </p:nvPr>
        </p:nvSpPr>
        <p:spPr>
          <a:xfrm>
            <a:off x="457200" y="1600200"/>
            <a:ext cx="8229600" cy="4530725"/>
          </a:xfrm>
          <a:prstGeom prst="rect">
            <a:avLst/>
          </a:prstGeom>
          <a:noFill/>
          <a:ln w="9525">
            <a:noFill/>
          </a:ln>
        </p:spPr>
        <p:txBody>
          <a:bodyPr anchor="t"/>
          <a:p>
            <a:pPr lvl="0"/>
            <a:r>
              <a:rPr lang="zh-CN" altLang="en-US"/>
              <a:t>单击此处编辑母版文本样式</a:t>
            </a:r>
            <a:endParaRPr lang="zh-CN" altLang="en-US"/>
          </a:p>
          <a:p>
            <a:pPr lvl="1" indent="-285750"/>
            <a:r>
              <a:rPr lang="zh-CN" altLang="en-US"/>
              <a:t>第二级</a:t>
            </a:r>
            <a:endParaRPr lang="zh-CN" altLang="en-US"/>
          </a:p>
          <a:p>
            <a:pPr lvl="2" indent="-228600"/>
            <a:r>
              <a:rPr lang="zh-CN" altLang="en-US"/>
              <a:t>第三级</a:t>
            </a:r>
            <a:endParaRPr lang="zh-CN" altLang="en-US"/>
          </a:p>
          <a:p>
            <a:pPr lvl="3" indent="-228600"/>
            <a:r>
              <a:rPr lang="zh-CN" altLang="en-US"/>
              <a:t>第四级</a:t>
            </a:r>
            <a:endParaRPr lang="zh-CN" altLang="en-US"/>
          </a:p>
          <a:p>
            <a:pPr lvl="4" indent="-228600"/>
            <a:r>
              <a:rPr lang="zh-CN" altLang="en-US"/>
              <a:t>第五级</a:t>
            </a:r>
            <a:endParaRPr lang="zh-CN" altLang="en-US"/>
          </a:p>
        </p:txBody>
      </p:sp>
      <p:sp>
        <p:nvSpPr>
          <p:cNvPr id="1028" name="日期占位符 1027"/>
          <p:cNvSpPr>
            <a:spLocks noGrp="1"/>
          </p:cNvSpPr>
          <p:nvPr>
            <p:ph type="dt" sz="half" idx="2"/>
          </p:nvPr>
        </p:nvSpPr>
        <p:spPr>
          <a:xfrm>
            <a:off x="457200" y="6248400"/>
            <a:ext cx="2133600" cy="457200"/>
          </a:xfrm>
          <a:prstGeom prst="rect">
            <a:avLst/>
          </a:prstGeom>
          <a:noFill/>
          <a:ln w="9525">
            <a:noFill/>
          </a:ln>
        </p:spPr>
        <p:txBody>
          <a:bodyPr/>
          <a:lstStyle>
            <a:lvl1pPr>
              <a:defRPr sz="1000">
                <a:latin typeface="Verdana" panose="020B0604030504040204" pitchFamily="34" charset="0"/>
              </a:defRPr>
            </a:lvl1pPr>
          </a:lstStyle>
          <a:p>
            <a:pPr lvl="0" fontAlgn="base"/>
            <a:endParaRPr lang="zh-CN" altLang="en-US" strike="noStrike" noProof="1" dirty="0"/>
          </a:p>
        </p:txBody>
      </p:sp>
      <p:sp>
        <p:nvSpPr>
          <p:cNvPr id="1029" name="页脚占位符 1028"/>
          <p:cNvSpPr>
            <a:spLocks noGrp="1"/>
          </p:cNvSpPr>
          <p:nvPr>
            <p:ph type="ftr" sz="quarter" idx="3"/>
          </p:nvPr>
        </p:nvSpPr>
        <p:spPr>
          <a:xfrm>
            <a:off x="3124200" y="6248400"/>
            <a:ext cx="2895600" cy="457200"/>
          </a:xfrm>
          <a:prstGeom prst="rect">
            <a:avLst/>
          </a:prstGeom>
          <a:noFill/>
          <a:ln w="9525">
            <a:noFill/>
          </a:ln>
        </p:spPr>
        <p:txBody>
          <a:bodyPr/>
          <a:lstStyle>
            <a:lvl1pPr algn="ctr">
              <a:defRPr sz="1000">
                <a:latin typeface="Verdana" panose="020B0604030504040204" pitchFamily="34" charset="0"/>
              </a:defRPr>
            </a:lvl1pPr>
          </a:lstStyle>
          <a:p>
            <a:pPr lvl="0" fontAlgn="base"/>
            <a:endParaRPr lang="zh-CN" altLang="en-US" strike="noStrike" noProof="1" dirty="0"/>
          </a:p>
        </p:txBody>
      </p:sp>
      <p:sp>
        <p:nvSpPr>
          <p:cNvPr id="1030" name="灯片编号占位符 1029"/>
          <p:cNvSpPr>
            <a:spLocks noGrp="1"/>
          </p:cNvSpPr>
          <p:nvPr>
            <p:ph type="sldNum" sz="quarter" idx="4"/>
          </p:nvPr>
        </p:nvSpPr>
        <p:spPr>
          <a:xfrm>
            <a:off x="6553200" y="6248400"/>
            <a:ext cx="2133600" cy="457200"/>
          </a:xfrm>
          <a:prstGeom prst="rect">
            <a:avLst/>
          </a:prstGeom>
          <a:noFill/>
          <a:ln w="9525">
            <a:noFill/>
          </a:ln>
        </p:spPr>
        <p:txBody>
          <a:bodyPr/>
          <a:lstStyle>
            <a:lvl1pPr algn="r">
              <a:defRPr sz="1000">
                <a:latin typeface="Verdana" panose="020B0604030504040204" pitchFamily="34" charset="0"/>
              </a:defRPr>
            </a:lvl1pPr>
          </a:lstStyle>
          <a:p>
            <a:pPr lvl="0" fontAlgn="base"/>
            <a:fld id="{9A0DB2DC-4C9A-4742-B13C-FB6460FD3503}" type="slidenum">
              <a:rPr lang="zh-CN" altLang="en-US" strike="noStrike" noProof="1" dirty="0">
                <a:latin typeface="Verdana" panose="020B0604030504040204" pitchFamily="34" charset="0"/>
                <a:ea typeface="宋体" panose="02010600030101010101" pitchFamily="2" charset="-122"/>
                <a:cs typeface="+mn-ea"/>
              </a:rPr>
            </a:fld>
            <a:endParaRPr lang="zh-CN" altLang="en-US" strike="noStrike" noProof="1" dirty="0"/>
          </a:p>
        </p:txBody>
      </p:sp>
      <p:sp>
        <p:nvSpPr>
          <p:cNvPr id="1031" name="矩形 1030"/>
          <p:cNvSpPr/>
          <p:nvPr/>
        </p:nvSpPr>
        <p:spPr>
          <a:xfrm>
            <a:off x="0" y="0"/>
            <a:ext cx="228600" cy="2286000"/>
          </a:xfrm>
          <a:prstGeom prst="rect">
            <a:avLst/>
          </a:prstGeom>
          <a:solidFill>
            <a:schemeClr val="bg2"/>
          </a:solidFill>
          <a:ln w="9525">
            <a:noFill/>
          </a:ln>
        </p:spPr>
        <p:txBody>
          <a:bodyPr wrap="none" anchor="ctr"/>
          <a:p>
            <a:pPr lvl="0" algn="ctr"/>
            <a:endParaRPr lang="zh-CN" altLang="en-US" sz="2400" dirty="0">
              <a:latin typeface="Times New Roman" panose="02020603050405020304" pitchFamily="18" charset="0"/>
              <a:ea typeface="宋体" panose="02010600030101010101" pitchFamily="2" charset="-122"/>
            </a:endParaRPr>
          </a:p>
        </p:txBody>
      </p:sp>
      <p:sp>
        <p:nvSpPr>
          <p:cNvPr id="1032" name="直接连接符 1031"/>
          <p:cNvSpPr/>
          <p:nvPr/>
        </p:nvSpPr>
        <p:spPr>
          <a:xfrm>
            <a:off x="457200" y="1447800"/>
            <a:ext cx="8077200" cy="0"/>
          </a:xfrm>
          <a:prstGeom prst="line">
            <a:avLst/>
          </a:prstGeom>
          <a:ln w="19050" cap="flat" cmpd="sng">
            <a:solidFill>
              <a:schemeClr val="tx2"/>
            </a:solidFill>
            <a:prstDash val="solid"/>
            <a:round/>
            <a:headEnd type="none" w="med" len="med"/>
            <a:tailEnd type="none" w="med" len="med"/>
          </a:ln>
        </p:spPr>
      </p:sp>
      <p:sp>
        <p:nvSpPr>
          <p:cNvPr id="1033" name="矩形 1032"/>
          <p:cNvSpPr/>
          <p:nvPr/>
        </p:nvSpPr>
        <p:spPr>
          <a:xfrm>
            <a:off x="0" y="2286000"/>
            <a:ext cx="228600" cy="2286000"/>
          </a:xfrm>
          <a:prstGeom prst="rect">
            <a:avLst/>
          </a:prstGeom>
          <a:solidFill>
            <a:schemeClr val="accent2"/>
          </a:solidFill>
          <a:ln w="9525">
            <a:noFill/>
          </a:ln>
        </p:spPr>
        <p:txBody>
          <a:bodyPr wrap="none" anchor="ctr"/>
          <a:p>
            <a:pPr lvl="0" algn="ctr"/>
            <a:endParaRPr lang="zh-CN" altLang="en-US" sz="2400" dirty="0">
              <a:latin typeface="Times New Roman" panose="02020603050405020304" pitchFamily="18" charset="0"/>
              <a:ea typeface="宋体" panose="02010600030101010101" pitchFamily="2" charset="-122"/>
            </a:endParaRPr>
          </a:p>
        </p:txBody>
      </p:sp>
      <p:sp>
        <p:nvSpPr>
          <p:cNvPr id="1034" name="矩形 1033"/>
          <p:cNvSpPr/>
          <p:nvPr/>
        </p:nvSpPr>
        <p:spPr>
          <a:xfrm>
            <a:off x="0" y="4572000"/>
            <a:ext cx="228600" cy="2286000"/>
          </a:xfrm>
          <a:prstGeom prst="rect">
            <a:avLst/>
          </a:prstGeom>
          <a:solidFill>
            <a:schemeClr val="tx2"/>
          </a:solidFill>
          <a:ln w="9525">
            <a:noFill/>
          </a:ln>
        </p:spPr>
        <p:txBody>
          <a:bodyPr wrap="none" anchor="ctr"/>
          <a:p>
            <a:pPr lvl="0" algn="ctr"/>
            <a:endParaRPr lang="zh-CN" altLang="en-US" sz="2400" dirty="0">
              <a:latin typeface="Times New Roman" panose="02020603050405020304" pitchFamily="18" charset="0"/>
              <a:ea typeface="宋体" panose="02010600030101010101" pitchFamily="2" charset="-122"/>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lvl1pPr marL="0" lvl="0" indent="0" algn="l" defTabSz="914400" eaLnBrk="1" fontAlgn="base" latinLnBrk="0" hangingPunct="1">
        <a:lnSpc>
          <a:spcPct val="100000"/>
        </a:lnSpc>
        <a:spcBef>
          <a:spcPct val="0"/>
        </a:spcBef>
        <a:spcAft>
          <a:spcPct val="0"/>
        </a:spcAft>
        <a:buClr>
          <a:srgbClr val="000000"/>
        </a:buClr>
        <a:buNone/>
        <a:defRPr sz="4400" b="1" i="0" u="none" kern="1200" baseline="0">
          <a:solidFill>
            <a:schemeClr val="tx2"/>
          </a:solidFill>
          <a:latin typeface="+mj-lt"/>
          <a:ea typeface="+mj-ea"/>
          <a:cs typeface="+mj-cs"/>
        </a:defRPr>
      </a:lvl1pPr>
    </p:titleStyle>
    <p:bodyStyle>
      <a:lvl1pPr marL="342900" lvl="0" indent="-342900" algn="l" defTabSz="914400" eaLnBrk="1" fontAlgn="base" latinLnBrk="0" hangingPunct="1">
        <a:lnSpc>
          <a:spcPct val="100000"/>
        </a:lnSpc>
        <a:spcBef>
          <a:spcPct val="20000"/>
        </a:spcBef>
        <a:spcAft>
          <a:spcPct val="0"/>
        </a:spcAft>
        <a:buClr>
          <a:schemeClr val="bg2"/>
        </a:buClr>
        <a:buSzPct val="75000"/>
        <a:buFont typeface="Wingdings" panose="05000000000000000000" pitchFamily="2" charset="2"/>
        <a:buChar char="p"/>
        <a:defRPr sz="3200" b="1" i="0" u="none" kern="1200" baseline="0">
          <a:solidFill>
            <a:schemeClr val="tx1"/>
          </a:solidFill>
          <a:latin typeface="+mn-lt"/>
          <a:ea typeface="+mn-ea"/>
          <a:cs typeface="+mn-cs"/>
        </a:defRPr>
      </a:lvl1pPr>
      <a:lvl2pPr marL="742950" lvl="1" indent="-285750" algn="l" defTabSz="914400" eaLnBrk="1" fontAlgn="base" latinLnBrk="0" hangingPunct="1">
        <a:lnSpc>
          <a:spcPct val="100000"/>
        </a:lnSpc>
        <a:spcBef>
          <a:spcPct val="20000"/>
        </a:spcBef>
        <a:spcAft>
          <a:spcPct val="0"/>
        </a:spcAft>
        <a:buClr>
          <a:schemeClr val="tx2"/>
        </a:buClr>
        <a:buSzPct val="75000"/>
        <a:buFont typeface="Wingdings" panose="05000000000000000000" pitchFamily="2" charset="2"/>
        <a:buChar char="n"/>
        <a:defRPr sz="2800" b="1" i="0" u="none" kern="1200" baseline="0">
          <a:solidFill>
            <a:schemeClr val="tx1"/>
          </a:solidFill>
          <a:latin typeface="+mn-lt"/>
          <a:ea typeface="+mn-ea"/>
          <a:cs typeface="+mn-cs"/>
        </a:defRPr>
      </a:lvl2pPr>
      <a:lvl3pPr marL="1143000" lvl="2" indent="-228600" algn="l" defTabSz="914400" eaLnBrk="1" fontAlgn="base" latinLnBrk="0" hangingPunct="1">
        <a:lnSpc>
          <a:spcPct val="100000"/>
        </a:lnSpc>
        <a:spcBef>
          <a:spcPct val="20000"/>
        </a:spcBef>
        <a:spcAft>
          <a:spcPct val="0"/>
        </a:spcAft>
        <a:buClr>
          <a:schemeClr val="accent1"/>
        </a:buClr>
        <a:buSzPct val="65000"/>
        <a:buFont typeface="Wingdings" panose="05000000000000000000" pitchFamily="2" charset="2"/>
        <a:buChar char="p"/>
        <a:defRPr sz="2400" b="1" i="0" u="none" kern="1200" baseline="0">
          <a:solidFill>
            <a:schemeClr val="tx1"/>
          </a:solidFill>
          <a:latin typeface="+mn-lt"/>
          <a:ea typeface="+mn-ea"/>
          <a:cs typeface="+mn-cs"/>
        </a:defRPr>
      </a:lvl3pPr>
      <a:lvl4pPr marL="1600200" lvl="3" indent="-228600" algn="l" defTabSz="914400" eaLnBrk="1" fontAlgn="base" latinLnBrk="0" hangingPunct="1">
        <a:lnSpc>
          <a:spcPct val="100000"/>
        </a:lnSpc>
        <a:spcBef>
          <a:spcPct val="20000"/>
        </a:spcBef>
        <a:spcAft>
          <a:spcPct val="0"/>
        </a:spcAft>
        <a:buClr>
          <a:schemeClr val="bg2"/>
        </a:buClr>
        <a:buFont typeface="Wingdings" panose="05000000000000000000" pitchFamily="2" charset="2"/>
        <a:buChar char="§"/>
        <a:defRPr sz="2000" b="1" i="0" u="none" kern="1200" baseline="0">
          <a:solidFill>
            <a:schemeClr val="tx1"/>
          </a:solidFill>
          <a:latin typeface="+mn-lt"/>
          <a:ea typeface="+mn-ea"/>
          <a:cs typeface="+mn-cs"/>
        </a:defRPr>
      </a:lvl4pPr>
      <a:lvl5pPr marL="2057400" lvl="4" indent="-228600" algn="l" defTabSz="914400" eaLnBrk="1" fontAlgn="base" latinLnBrk="0" hangingPunct="1">
        <a:lnSpc>
          <a:spcPct val="100000"/>
        </a:lnSpc>
        <a:spcBef>
          <a:spcPct val="20000"/>
        </a:spcBef>
        <a:spcAft>
          <a:spcPct val="0"/>
        </a:spcAft>
        <a:buClr>
          <a:schemeClr val="tx2"/>
        </a:buClr>
        <a:buSzPct val="80000"/>
        <a:buFont typeface="Wingdings" panose="05000000000000000000" pitchFamily="2" charset="2"/>
        <a:buChar char="§"/>
        <a:defRPr sz="2000" b="1" i="0" u="none" kern="1200" baseline="0">
          <a:solidFill>
            <a:schemeClr val="tx1"/>
          </a:solidFill>
          <a:latin typeface="+mn-lt"/>
          <a:ea typeface="+mn-ea"/>
          <a:cs typeface="+mn-cs"/>
        </a:defRPr>
      </a:lvl5pPr>
      <a:lvl6pPr marL="2514600" lvl="5" indent="-228600" algn="l" defTabSz="914400" eaLnBrk="1" fontAlgn="base" latinLnBrk="0" hangingPunct="1">
        <a:lnSpc>
          <a:spcPct val="100000"/>
        </a:lnSpc>
        <a:spcBef>
          <a:spcPct val="20000"/>
        </a:spcBef>
        <a:spcAft>
          <a:spcPct val="0"/>
        </a:spcAft>
        <a:buClr>
          <a:schemeClr val="tx2"/>
        </a:buClr>
        <a:buSzPct val="80000"/>
        <a:buFont typeface="Wingdings" panose="05000000000000000000" pitchFamily="2" charset="2"/>
        <a:buChar char="§"/>
        <a:defRPr sz="2000" b="1" i="0" u="none" kern="1200" baseline="0">
          <a:solidFill>
            <a:schemeClr val="tx1"/>
          </a:solidFill>
          <a:latin typeface="+mn-lt"/>
          <a:ea typeface="+mn-ea"/>
          <a:cs typeface="+mn-cs"/>
        </a:defRPr>
      </a:lvl6pPr>
      <a:lvl7pPr marL="2971800" lvl="6" indent="-228600" algn="l" defTabSz="914400" eaLnBrk="1" fontAlgn="base" latinLnBrk="0" hangingPunct="1">
        <a:lnSpc>
          <a:spcPct val="100000"/>
        </a:lnSpc>
        <a:spcBef>
          <a:spcPct val="20000"/>
        </a:spcBef>
        <a:spcAft>
          <a:spcPct val="0"/>
        </a:spcAft>
        <a:buClr>
          <a:schemeClr val="tx2"/>
        </a:buClr>
        <a:buSzPct val="80000"/>
        <a:buFont typeface="Wingdings" panose="05000000000000000000" pitchFamily="2" charset="2"/>
        <a:buChar char="§"/>
        <a:defRPr sz="2000" b="1" i="0" u="none" kern="1200" baseline="0">
          <a:solidFill>
            <a:schemeClr val="tx1"/>
          </a:solidFill>
          <a:latin typeface="+mn-lt"/>
          <a:ea typeface="+mn-ea"/>
          <a:cs typeface="+mn-cs"/>
        </a:defRPr>
      </a:lvl7pPr>
      <a:lvl8pPr marL="3429000" lvl="7" indent="-228600" algn="l" defTabSz="914400" eaLnBrk="1" fontAlgn="base" latinLnBrk="0" hangingPunct="1">
        <a:lnSpc>
          <a:spcPct val="100000"/>
        </a:lnSpc>
        <a:spcBef>
          <a:spcPct val="20000"/>
        </a:spcBef>
        <a:spcAft>
          <a:spcPct val="0"/>
        </a:spcAft>
        <a:buClr>
          <a:schemeClr val="tx2"/>
        </a:buClr>
        <a:buSzPct val="80000"/>
        <a:buFont typeface="Wingdings" panose="05000000000000000000" pitchFamily="2" charset="2"/>
        <a:buChar char="§"/>
        <a:defRPr sz="2000" b="1" i="0" u="none" kern="1200" baseline="0">
          <a:solidFill>
            <a:schemeClr val="tx1"/>
          </a:solidFill>
          <a:latin typeface="+mn-lt"/>
          <a:ea typeface="+mn-ea"/>
          <a:cs typeface="+mn-cs"/>
        </a:defRPr>
      </a:lvl8pPr>
      <a:lvl9pPr marL="3886200" lvl="8" indent="-228600" algn="l" defTabSz="914400" eaLnBrk="1" fontAlgn="base" latinLnBrk="0" hangingPunct="1">
        <a:lnSpc>
          <a:spcPct val="100000"/>
        </a:lnSpc>
        <a:spcBef>
          <a:spcPct val="20000"/>
        </a:spcBef>
        <a:spcAft>
          <a:spcPct val="0"/>
        </a:spcAft>
        <a:buClr>
          <a:schemeClr val="tx2"/>
        </a:buClr>
        <a:buSzPct val="80000"/>
        <a:buFont typeface="Wingdings" panose="05000000000000000000" pitchFamily="2" charset="2"/>
        <a:buChar char="§"/>
        <a:defRPr sz="2000" b="1" i="0" u="none" kern="1200" baseline="0">
          <a:solidFill>
            <a:schemeClr val="tx1"/>
          </a:solidFill>
          <a:latin typeface="+mn-lt"/>
          <a:ea typeface="+mn-ea"/>
          <a:cs typeface="+mn-cs"/>
        </a:defRPr>
      </a:lvl9pPr>
    </p:bodyStyle>
    <p:otherStyle>
      <a:lvl1pPr marL="0" lvl="0"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Font typeface="Arial" panose="020B0604020202020204" pitchFamily="34" charset="0"/>
        <a:buNone/>
        <a:defRPr sz="2000" b="0" i="0" u="none" kern="1200" baseline="0">
          <a:solidFill>
            <a:schemeClr val="tx1"/>
          </a:solidFill>
          <a:latin typeface="+mn-lt"/>
          <a:ea typeface="+mn-ea"/>
          <a:cs typeface="+mn-cs"/>
        </a:defRPr>
      </a:lvl2pPr>
      <a:lvl3pPr marL="914400" lvl="2" indent="0" algn="l" defTabSz="914400" eaLnBrk="1" fontAlgn="base" latinLnBrk="0" hangingPunct="1">
        <a:lnSpc>
          <a:spcPct val="100000"/>
        </a:lnSpc>
        <a:spcBef>
          <a:spcPct val="0"/>
        </a:spcBef>
        <a:spcAft>
          <a:spcPct val="0"/>
        </a:spcAft>
        <a:buFont typeface="Arial" panose="020B0604020202020204" pitchFamily="34" charset="0"/>
        <a:buNone/>
        <a:defRPr sz="2000" b="0" i="0" u="none" kern="1200" baseline="0">
          <a:solidFill>
            <a:schemeClr val="tx1"/>
          </a:solidFill>
          <a:latin typeface="+mn-lt"/>
          <a:ea typeface="+mn-ea"/>
          <a:cs typeface="+mn-cs"/>
        </a:defRPr>
      </a:lvl3pPr>
      <a:lvl4pPr marL="1371600" lvl="3" indent="0" algn="l" defTabSz="914400" eaLnBrk="1" fontAlgn="base" latinLnBrk="0" hangingPunct="1">
        <a:lnSpc>
          <a:spcPct val="100000"/>
        </a:lnSpc>
        <a:spcBef>
          <a:spcPct val="0"/>
        </a:spcBef>
        <a:spcAft>
          <a:spcPct val="0"/>
        </a:spcAft>
        <a:buFont typeface="Arial" panose="020B0604020202020204" pitchFamily="34" charset="0"/>
        <a:buNone/>
        <a:defRPr sz="2000" b="0" i="0" u="none" kern="1200" baseline="0">
          <a:solidFill>
            <a:schemeClr val="tx1"/>
          </a:solidFill>
          <a:latin typeface="+mn-lt"/>
          <a:ea typeface="+mn-ea"/>
          <a:cs typeface="+mn-cs"/>
        </a:defRPr>
      </a:lvl4pPr>
      <a:lvl5pPr marL="1828800" lvl="4" indent="0" algn="l" defTabSz="914400" eaLnBrk="1" fontAlgn="base" latinLnBrk="0" hangingPunct="1">
        <a:lnSpc>
          <a:spcPct val="100000"/>
        </a:lnSpc>
        <a:spcBef>
          <a:spcPct val="0"/>
        </a:spcBef>
        <a:spcAft>
          <a:spcPct val="0"/>
        </a:spcAft>
        <a:buFont typeface="Arial" panose="020B0604020202020204" pitchFamily="34" charset="0"/>
        <a:buNone/>
        <a:defRPr sz="2000" b="0" i="0" u="none" kern="1200" baseline="0">
          <a:solidFill>
            <a:schemeClr val="tx1"/>
          </a:solidFill>
          <a:latin typeface="+mn-lt"/>
          <a:ea typeface="+mn-ea"/>
          <a:cs typeface="+mn-cs"/>
        </a:defRPr>
      </a:lvl5pPr>
      <a:lvl6pPr marL="2286000" lvl="5" indent="0" algn="l" defTabSz="914400" eaLnBrk="1" fontAlgn="base" latinLnBrk="0" hangingPunct="1">
        <a:lnSpc>
          <a:spcPct val="100000"/>
        </a:lnSpc>
        <a:spcBef>
          <a:spcPct val="0"/>
        </a:spcBef>
        <a:spcAft>
          <a:spcPct val="0"/>
        </a:spcAft>
        <a:buFont typeface="Arial" panose="020B0604020202020204" pitchFamily="34" charset="0"/>
        <a:buNone/>
        <a:defRPr sz="2000" b="0" i="0" u="none" kern="1200" baseline="0">
          <a:solidFill>
            <a:schemeClr val="tx1"/>
          </a:solidFill>
          <a:latin typeface="+mn-lt"/>
          <a:ea typeface="+mn-ea"/>
          <a:cs typeface="+mn-cs"/>
        </a:defRPr>
      </a:lvl6pPr>
      <a:lvl7pPr marL="2743200" lvl="6" indent="0" algn="l" defTabSz="914400" eaLnBrk="1" fontAlgn="base" latinLnBrk="0" hangingPunct="1">
        <a:lnSpc>
          <a:spcPct val="100000"/>
        </a:lnSpc>
        <a:spcBef>
          <a:spcPct val="0"/>
        </a:spcBef>
        <a:spcAft>
          <a:spcPct val="0"/>
        </a:spcAft>
        <a:buFont typeface="Arial" panose="020B0604020202020204" pitchFamily="34" charset="0"/>
        <a:buNone/>
        <a:defRPr sz="2000" b="0" i="0" u="none" kern="1200" baseline="0">
          <a:solidFill>
            <a:schemeClr val="tx1"/>
          </a:solidFill>
          <a:latin typeface="+mn-lt"/>
          <a:ea typeface="+mn-ea"/>
          <a:cs typeface="+mn-cs"/>
        </a:defRPr>
      </a:lvl7pPr>
      <a:lvl8pPr marL="3200400" lvl="7" indent="0" algn="l" defTabSz="914400" eaLnBrk="1" fontAlgn="base" latinLnBrk="0" hangingPunct="1">
        <a:lnSpc>
          <a:spcPct val="100000"/>
        </a:lnSpc>
        <a:spcBef>
          <a:spcPct val="0"/>
        </a:spcBef>
        <a:spcAft>
          <a:spcPct val="0"/>
        </a:spcAft>
        <a:buFont typeface="Arial" panose="020B0604020202020204" pitchFamily="34" charset="0"/>
        <a:buNone/>
        <a:defRPr sz="2000" b="0" i="0" u="none" kern="1200" baseline="0">
          <a:solidFill>
            <a:schemeClr val="tx1"/>
          </a:solidFill>
          <a:latin typeface="+mn-lt"/>
          <a:ea typeface="+mn-ea"/>
          <a:cs typeface="+mn-cs"/>
        </a:defRPr>
      </a:lvl8pPr>
      <a:lvl9pPr marL="3657600" lvl="8" indent="0" algn="l" defTabSz="914400" eaLnBrk="1" fontAlgn="base" latinLnBrk="0" hangingPunct="1">
        <a:lnSpc>
          <a:spcPct val="100000"/>
        </a:lnSpc>
        <a:spcBef>
          <a:spcPct val="0"/>
        </a:spcBef>
        <a:spcAft>
          <a:spcPct val="0"/>
        </a:spcAft>
        <a:buFont typeface="Arial" panose="020B0604020202020204" pitchFamily="34" charset="0"/>
        <a:buNone/>
        <a:defRPr sz="2000" b="0" i="0" u="none" kern="1200" baseline="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wm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wm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wmf"/></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wmf"/></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wmf"/></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wmf"/></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wmf"/></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wm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image" Target="../media/image1.GI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wm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wm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097" name="标题 4097"/>
          <p:cNvSpPr>
            <a:spLocks noGrp="1"/>
          </p:cNvSpPr>
          <p:nvPr>
            <p:ph type="ctrTitle"/>
          </p:nvPr>
        </p:nvSpPr>
        <p:spPr>
          <a:ln/>
        </p:spPr>
        <p:txBody>
          <a:bodyPr anchor="b"/>
          <a:p>
            <a:pPr defTabSz="914400">
              <a:buClrTx/>
              <a:buSzTx/>
              <a:buFontTx/>
            </a:pPr>
            <a:r>
              <a:rPr lang="en-US" altLang="zh-CN" sz="4400" kern="1200" baseline="0">
                <a:latin typeface="+mj-lt"/>
                <a:ea typeface="+mj-ea"/>
                <a:cs typeface="+mj-cs"/>
              </a:rPr>
              <a:t>Software Engineering Approach to</a:t>
            </a:r>
            <a:br>
              <a:rPr lang="en-US" altLang="zh-CN" sz="4400" kern="1200" baseline="0">
                <a:latin typeface="+mj-lt"/>
                <a:ea typeface="+mj-ea"/>
                <a:cs typeface="+mj-cs"/>
              </a:rPr>
            </a:br>
            <a:r>
              <a:rPr lang="en-US" altLang="zh-CN" sz="4400" kern="1200" baseline="0">
                <a:latin typeface="+mj-lt"/>
                <a:ea typeface="+mj-ea"/>
                <a:cs typeface="+mj-cs"/>
              </a:rPr>
              <a:t>Human-Computer-Interaction</a:t>
            </a:r>
            <a:endParaRPr lang="en-US" altLang="zh-CN" sz="4400" kern="1200" baseline="0">
              <a:latin typeface="+mj-lt"/>
              <a:ea typeface="+mj-ea"/>
              <a:cs typeface="+mj-cs"/>
            </a:endParaRPr>
          </a:p>
        </p:txBody>
      </p:sp>
      <p:sp>
        <p:nvSpPr>
          <p:cNvPr id="4098" name="副标题 4098"/>
          <p:cNvSpPr>
            <a:spLocks noGrp="1"/>
          </p:cNvSpPr>
          <p:nvPr>
            <p:ph type="subTitle" idx="1"/>
          </p:nvPr>
        </p:nvSpPr>
        <p:spPr>
          <a:ln/>
        </p:spPr>
        <p:txBody>
          <a:bodyPr anchor="t"/>
          <a:p>
            <a:pPr defTabSz="914400">
              <a:buSzPct val="75000"/>
            </a:pPr>
            <a:r>
              <a:rPr lang="en-US" altLang="zh-CN" kern="1200" baseline="0">
                <a:latin typeface="+mn-lt"/>
                <a:ea typeface="+mn-ea"/>
                <a:cs typeface="+mn-cs"/>
              </a:rPr>
              <a:t>Chapter 6  Interaction Design </a:t>
            </a:r>
            <a:endParaRPr lang="en-US" altLang="zh-CN" kern="1200" baseline="0">
              <a:latin typeface="+mn-lt"/>
              <a:ea typeface="+mn-ea"/>
              <a:cs typeface="+mn-cs"/>
            </a:endParaRPr>
          </a:p>
        </p:txBody>
      </p:sp>
      <p:sp>
        <p:nvSpPr>
          <p:cNvPr id="4099" name="页脚占位符 1"/>
          <p:cNvSpPr/>
          <p:nvPr>
            <p:ph type="ftr" sz="quarter" idx="3"/>
          </p:nvPr>
        </p:nvSpPr>
        <p:spPr>
          <a:ln/>
        </p:spPr>
        <p:txBody>
          <a:bodyPr anchor="t"/>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0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000"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000"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000"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000" b="0" i="0" u="none" kern="1200" baseline="0">
                <a:solidFill>
                  <a:schemeClr val="tx1"/>
                </a:solidFill>
                <a:latin typeface="Arial" panose="020B0604020202020204" pitchFamily="34" charset="0"/>
                <a:ea typeface="宋体" panose="02010600030101010101" pitchFamily="2" charset="-122"/>
                <a:cs typeface="+mn-cs"/>
              </a:defRPr>
            </a:lvl5pPr>
          </a:lstStyle>
          <a:p>
            <a:pPr lvl="0" algn="ctr"/>
            <a:r>
              <a:rPr lang="en-US" altLang="zh-CN" sz="1000">
                <a:solidFill>
                  <a:schemeClr val="accent1"/>
                </a:solidFill>
                <a:latin typeface="Verdana" panose="020B0604030504040204" pitchFamily="34" charset="0"/>
              </a:rPr>
              <a:t>Software College of NEU</a:t>
            </a:r>
            <a:endParaRPr lang="en-US" altLang="zh-CN" sz="1000">
              <a:solidFill>
                <a:schemeClr val="accent1"/>
              </a:solidFill>
              <a:latin typeface="Verdana" panose="020B0604030504040204"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1" name="标题 24577"/>
          <p:cNvSpPr>
            <a:spLocks noGrp="1"/>
          </p:cNvSpPr>
          <p:nvPr>
            <p:ph type="title"/>
          </p:nvPr>
        </p:nvSpPr>
        <p:spPr>
          <a:ln/>
        </p:spPr>
        <p:txBody>
          <a:bodyPr anchor="b"/>
          <a:p>
            <a:r>
              <a:rPr lang="en-US" altLang="zh-CN" sz="4000">
                <a:solidFill>
                  <a:schemeClr val="bg2"/>
                </a:solidFill>
              </a:rPr>
              <a:t>Primary navigation</a:t>
            </a:r>
            <a:endParaRPr lang="zh-CN" altLang="en-US" sz="4000" dirty="0">
              <a:solidFill>
                <a:schemeClr val="bg2"/>
              </a:solidFill>
            </a:endParaRPr>
          </a:p>
        </p:txBody>
      </p:sp>
      <p:pic>
        <p:nvPicPr>
          <p:cNvPr id="15362" name="文本占位符 24579"/>
          <p:cNvPicPr>
            <a:picLocks noGrp="1" noChangeAspect="1"/>
          </p:cNvPicPr>
          <p:nvPr>
            <p:ph idx="1"/>
          </p:nvPr>
        </p:nvPicPr>
        <p:blipFill>
          <a:blip r:embed="rId1"/>
          <a:stretch>
            <a:fillRect/>
          </a:stretch>
        </p:blipFill>
        <p:spPr>
          <a:xfrm>
            <a:off x="755650" y="1557338"/>
            <a:ext cx="7646988" cy="4530725"/>
          </a:xfrm>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385" name="标题 25601"/>
          <p:cNvSpPr>
            <a:spLocks noGrp="1"/>
          </p:cNvSpPr>
          <p:nvPr>
            <p:ph type="title"/>
          </p:nvPr>
        </p:nvSpPr>
        <p:spPr>
          <a:ln/>
        </p:spPr>
        <p:txBody>
          <a:bodyPr anchor="b"/>
          <a:p>
            <a:r>
              <a:rPr lang="en-US" altLang="zh-CN" sz="4000">
                <a:solidFill>
                  <a:schemeClr val="bg2"/>
                </a:solidFill>
              </a:rPr>
              <a:t>Primary navigation</a:t>
            </a:r>
            <a:endParaRPr lang="zh-CN" altLang="en-US" sz="4000" dirty="0">
              <a:solidFill>
                <a:schemeClr val="bg2"/>
              </a:solidFill>
            </a:endParaRPr>
          </a:p>
        </p:txBody>
      </p:sp>
      <p:sp>
        <p:nvSpPr>
          <p:cNvPr id="16386" name="文本占位符 25602"/>
          <p:cNvSpPr>
            <a:spLocks noGrp="1"/>
          </p:cNvSpPr>
          <p:nvPr>
            <p:ph idx="1"/>
          </p:nvPr>
        </p:nvSpPr>
        <p:spPr>
          <a:xfrm>
            <a:off x="468313" y="1628775"/>
            <a:ext cx="8229600" cy="4530725"/>
          </a:xfrm>
          <a:ln/>
        </p:spPr>
        <p:txBody>
          <a:bodyPr anchor="t"/>
          <a:p>
            <a:pPr>
              <a:lnSpc>
                <a:spcPct val="80000"/>
              </a:lnSpc>
            </a:pPr>
            <a:r>
              <a:rPr lang="en-US" altLang="zh-CN" sz="3600" b="0"/>
              <a:t>An important topic in web design:</a:t>
            </a:r>
            <a:endParaRPr lang="en-US" altLang="zh-CN" sz="3600" b="0"/>
          </a:p>
          <a:p>
            <a:pPr lvl="1">
              <a:lnSpc>
                <a:spcPct val="80000"/>
              </a:lnSpc>
            </a:pPr>
            <a:r>
              <a:rPr lang="en-US" altLang="zh-CN" sz="3200" b="0"/>
              <a:t>dynamically hiding and showing navigation controls that depend on the user’s location in the system, and even where he or she is on a page.</a:t>
            </a:r>
            <a:endParaRPr lang="zh-CN" altLang="en-US" sz="3200" b="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7409" name="标题 26625"/>
          <p:cNvSpPr>
            <a:spLocks noGrp="1"/>
          </p:cNvSpPr>
          <p:nvPr>
            <p:ph type="title"/>
          </p:nvPr>
        </p:nvSpPr>
        <p:spPr>
          <a:ln/>
        </p:spPr>
        <p:txBody>
          <a:bodyPr anchor="b"/>
          <a:p>
            <a:r>
              <a:rPr lang="en-US" altLang="zh-CN" sz="4000">
                <a:solidFill>
                  <a:schemeClr val="bg2"/>
                </a:solidFill>
              </a:rPr>
              <a:t>Primary navigation</a:t>
            </a:r>
            <a:endParaRPr lang="zh-CN" altLang="en-US" sz="4000" dirty="0">
              <a:solidFill>
                <a:schemeClr val="bg2"/>
              </a:solidFill>
            </a:endParaRPr>
          </a:p>
        </p:txBody>
      </p:sp>
      <p:sp>
        <p:nvSpPr>
          <p:cNvPr id="17410" name="文本占位符 26626"/>
          <p:cNvSpPr>
            <a:spLocks noGrp="1"/>
          </p:cNvSpPr>
          <p:nvPr>
            <p:ph idx="1"/>
          </p:nvPr>
        </p:nvSpPr>
        <p:spPr>
          <a:xfrm>
            <a:off x="468313" y="1628775"/>
            <a:ext cx="8229600" cy="4530725"/>
          </a:xfrm>
          <a:ln/>
        </p:spPr>
        <p:txBody>
          <a:bodyPr anchor="t"/>
          <a:p>
            <a:pPr>
              <a:lnSpc>
                <a:spcPct val="80000"/>
              </a:lnSpc>
            </a:pPr>
            <a:r>
              <a:rPr lang="en-US" altLang="zh-CN" sz="2800" b="0"/>
              <a:t>Design principle</a:t>
            </a:r>
            <a:endParaRPr lang="en-US" altLang="zh-CN" sz="2800" b="0"/>
          </a:p>
          <a:p>
            <a:pPr lvl="1">
              <a:lnSpc>
                <a:spcPct val="80000"/>
              </a:lnSpc>
            </a:pPr>
            <a:r>
              <a:rPr lang="en-US" altLang="en-US" sz="2400" b="0" i="1"/>
              <a:t>Use persistent headers to maintain context.</a:t>
            </a:r>
            <a:endParaRPr lang="zh-CN" altLang="en-US" sz="2400" b="0" i="1" dirty="0"/>
          </a:p>
        </p:txBody>
      </p:sp>
      <p:pic>
        <p:nvPicPr>
          <p:cNvPr id="17411" name="图片 26627"/>
          <p:cNvPicPr>
            <a:picLocks noChangeAspect="1"/>
          </p:cNvPicPr>
          <p:nvPr/>
        </p:nvPicPr>
        <p:blipFill>
          <a:blip r:embed="rId1"/>
          <a:stretch>
            <a:fillRect/>
          </a:stretch>
        </p:blipFill>
        <p:spPr>
          <a:xfrm>
            <a:off x="900113" y="2565400"/>
            <a:ext cx="7632700" cy="4264025"/>
          </a:xfrm>
          <a:prstGeom prst="rect">
            <a:avLst/>
          </a:prstGeom>
          <a:noFill/>
          <a:ln w="9525">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433" name="标题 19457"/>
          <p:cNvSpPr>
            <a:spLocks noGrp="1"/>
          </p:cNvSpPr>
          <p:nvPr>
            <p:ph type="title"/>
          </p:nvPr>
        </p:nvSpPr>
        <p:spPr>
          <a:ln/>
        </p:spPr>
        <p:txBody>
          <a:bodyPr anchor="b"/>
          <a:p>
            <a:r>
              <a:rPr lang="en-US" altLang="zh-CN" sz="4000">
                <a:solidFill>
                  <a:schemeClr val="bg2"/>
                </a:solidFill>
              </a:rPr>
              <a:t>Secondary navigation and beyond</a:t>
            </a:r>
            <a:endParaRPr lang="zh-CN" altLang="en-US" sz="4000" dirty="0">
              <a:solidFill>
                <a:schemeClr val="bg2"/>
              </a:solidFill>
            </a:endParaRPr>
          </a:p>
        </p:txBody>
      </p:sp>
      <p:sp>
        <p:nvSpPr>
          <p:cNvPr id="18434" name="文本占位符 19458"/>
          <p:cNvSpPr>
            <a:spLocks noGrp="1"/>
          </p:cNvSpPr>
          <p:nvPr>
            <p:ph idx="1"/>
          </p:nvPr>
        </p:nvSpPr>
        <p:spPr>
          <a:ln/>
        </p:spPr>
        <p:txBody>
          <a:bodyPr anchor="t"/>
          <a:p>
            <a:pPr>
              <a:lnSpc>
                <a:spcPct val="90000"/>
              </a:lnSpc>
            </a:pPr>
            <a:r>
              <a:rPr lang="en-US" altLang="zh-CN" sz="2400" b="0"/>
              <a:t>Often the entire information space of an application (or suite of applications) cannot be meaningfully navigated to from a handful of top-level links.</a:t>
            </a:r>
            <a:endParaRPr lang="en-US" altLang="zh-CN" sz="2400" b="0"/>
          </a:p>
          <a:p>
            <a:pPr>
              <a:lnSpc>
                <a:spcPct val="90000"/>
              </a:lnSpc>
            </a:pPr>
            <a:r>
              <a:rPr lang="en-US" altLang="zh-CN" sz="2400" b="0"/>
              <a:t>The content may bear secondary levels of persistent navigation, and perhaps additional levels beyond that.</a:t>
            </a:r>
            <a:endParaRPr lang="en-US" altLang="zh-CN" sz="2400" b="0"/>
          </a:p>
          <a:p>
            <a:pPr>
              <a:lnSpc>
                <a:spcPct val="90000"/>
              </a:lnSpc>
            </a:pPr>
            <a:r>
              <a:rPr lang="en-US" altLang="zh-CN" sz="2400" b="0"/>
              <a:t>Expert users of sovereign applications may be able to memorize navigation paths three or more layers deep.</a:t>
            </a:r>
            <a:endParaRPr lang="en-US" altLang="zh-CN" sz="2400" b="0"/>
          </a:p>
          <a:p>
            <a:pPr>
              <a:lnSpc>
                <a:spcPct val="90000"/>
              </a:lnSpc>
            </a:pPr>
            <a:r>
              <a:rPr lang="en-US" altLang="zh-CN" sz="2400" b="0"/>
              <a:t>most intermediate or novice users struggle to find information if it’s buried in a three-level hierarchy.</a:t>
            </a:r>
            <a:endParaRPr lang="zh-CN" altLang="en-US" sz="2400" b="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7" name="标题 27649"/>
          <p:cNvSpPr>
            <a:spLocks noGrp="1"/>
          </p:cNvSpPr>
          <p:nvPr>
            <p:ph type="title"/>
          </p:nvPr>
        </p:nvSpPr>
        <p:spPr>
          <a:ln/>
        </p:spPr>
        <p:txBody>
          <a:bodyPr anchor="b"/>
          <a:p>
            <a:r>
              <a:rPr lang="en-US" altLang="zh-CN" sz="4000">
                <a:solidFill>
                  <a:schemeClr val="bg2"/>
                </a:solidFill>
              </a:rPr>
              <a:t>Secondary navigation and beyond</a:t>
            </a:r>
            <a:endParaRPr lang="zh-CN" altLang="en-US" sz="4000" dirty="0">
              <a:solidFill>
                <a:schemeClr val="bg2"/>
              </a:solidFill>
            </a:endParaRPr>
          </a:p>
        </p:txBody>
      </p:sp>
      <p:sp>
        <p:nvSpPr>
          <p:cNvPr id="19458" name="文本占位符 27650"/>
          <p:cNvSpPr>
            <a:spLocks noGrp="1"/>
          </p:cNvSpPr>
          <p:nvPr>
            <p:ph idx="1"/>
          </p:nvPr>
        </p:nvSpPr>
        <p:spPr>
          <a:ln/>
        </p:spPr>
        <p:txBody>
          <a:bodyPr anchor="t"/>
          <a:p>
            <a:r>
              <a:rPr lang="en-US" altLang="zh-CN" b="0"/>
              <a:t>It’s best to try to keep your navigation space as flat and compact as possible to make it easier for users to create a useful mental model of how your application is organized.</a:t>
            </a:r>
            <a:endParaRPr lang="zh-CN" altLang="en-US" b="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0481" name="标题 28673"/>
          <p:cNvSpPr>
            <a:spLocks noGrp="1"/>
          </p:cNvSpPr>
          <p:nvPr>
            <p:ph type="title"/>
          </p:nvPr>
        </p:nvSpPr>
        <p:spPr>
          <a:ln/>
        </p:spPr>
        <p:txBody>
          <a:bodyPr anchor="b"/>
          <a:p>
            <a:r>
              <a:rPr lang="en-US" altLang="zh-CN" sz="4000">
                <a:solidFill>
                  <a:schemeClr val="bg2"/>
                </a:solidFill>
              </a:rPr>
              <a:t>Secondary navigation and beyond</a:t>
            </a:r>
            <a:endParaRPr lang="zh-CN" altLang="en-US" sz="4000" dirty="0">
              <a:solidFill>
                <a:schemeClr val="bg2"/>
              </a:solidFill>
            </a:endParaRPr>
          </a:p>
        </p:txBody>
      </p:sp>
      <p:sp>
        <p:nvSpPr>
          <p:cNvPr id="20482" name="文本占位符 28674"/>
          <p:cNvSpPr>
            <a:spLocks noGrp="1"/>
          </p:cNvSpPr>
          <p:nvPr>
            <p:ph idx="1"/>
          </p:nvPr>
        </p:nvSpPr>
        <p:spPr>
          <a:ln/>
        </p:spPr>
        <p:txBody>
          <a:bodyPr anchor="t"/>
          <a:p>
            <a:r>
              <a:rPr lang="en-US" altLang="zh-CN" sz="2800" b="0"/>
              <a:t>S</a:t>
            </a:r>
            <a:r>
              <a:rPr lang="en-US" altLang="en-US" sz="2800" b="0"/>
              <a:t>everal basic yet effective mechanisms for secondary and additional levels of</a:t>
            </a:r>
            <a:r>
              <a:rPr lang="en-US" altLang="zh-CN" sz="2800" b="0"/>
              <a:t> </a:t>
            </a:r>
            <a:r>
              <a:rPr lang="en-US" altLang="en-US" sz="2800" b="0"/>
              <a:t>navigation.</a:t>
            </a:r>
            <a:endParaRPr lang="en-US" altLang="zh-CN" sz="2800" b="0"/>
          </a:p>
          <a:p>
            <a:pPr lvl="1"/>
            <a:r>
              <a:rPr lang="en-US" altLang="zh-CN" sz="2400" b="0"/>
              <a:t>add a left-hand menu or a second stripe of horizontal navigation links.</a:t>
            </a:r>
            <a:endParaRPr lang="en-US" altLang="zh-CN" sz="2400" b="0"/>
          </a:p>
          <a:p>
            <a:pPr lvl="2"/>
            <a:r>
              <a:rPr lang="en-US" altLang="zh-CN" sz="2000" b="0" i="1"/>
              <a:t>fat navigation</a:t>
            </a:r>
            <a:endParaRPr lang="en-US" altLang="zh-CN" sz="2000" b="0"/>
          </a:p>
          <a:p>
            <a:pPr lvl="1"/>
            <a:r>
              <a:rPr lang="en-US" altLang="zh-CN" sz="2400" b="0"/>
              <a:t>Provide persistent feedback about where he or she currently is.</a:t>
            </a:r>
            <a:endParaRPr lang="en-US" altLang="zh-CN" sz="2400" b="0"/>
          </a:p>
          <a:p>
            <a:pPr lvl="2"/>
            <a:r>
              <a:rPr lang="en-US" altLang="zh-CN" sz="2000" b="0"/>
              <a:t>Visual feedback in the navigation elements themselves</a:t>
            </a:r>
            <a:endParaRPr lang="en-US" altLang="zh-CN" sz="2000" b="0"/>
          </a:p>
          <a:p>
            <a:pPr lvl="2"/>
            <a:r>
              <a:rPr lang="en-US" altLang="zh-CN" sz="2000" b="0" i="1"/>
              <a:t>Breadcrumbs</a:t>
            </a:r>
            <a:endParaRPr lang="zh-CN" altLang="en-US" sz="2000" b="0" i="1" dirty="0"/>
          </a:p>
          <a:p>
            <a:pPr lvl="3"/>
            <a:r>
              <a:rPr lang="en-US" altLang="zh-CN" sz="1800" b="0" i="1"/>
              <a:t>Breadcrumbs with lateral links help speed navigation.</a:t>
            </a:r>
            <a:endParaRPr lang="zh-CN" altLang="en-US" sz="1800" b="0" i="1"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1505" name="标题 30721"/>
          <p:cNvSpPr>
            <a:spLocks noGrp="1"/>
          </p:cNvSpPr>
          <p:nvPr>
            <p:ph type="title"/>
          </p:nvPr>
        </p:nvSpPr>
        <p:spPr>
          <a:ln/>
        </p:spPr>
        <p:txBody>
          <a:bodyPr anchor="b"/>
          <a:p>
            <a:r>
              <a:rPr lang="en-US" altLang="zh-CN" sz="4000">
                <a:solidFill>
                  <a:schemeClr val="bg2"/>
                </a:solidFill>
              </a:rPr>
              <a:t>Secondary navigation and beyond</a:t>
            </a:r>
            <a:endParaRPr lang="zh-CN" altLang="en-US" sz="4000" dirty="0">
              <a:solidFill>
                <a:schemeClr val="bg2"/>
              </a:solidFill>
            </a:endParaRPr>
          </a:p>
        </p:txBody>
      </p:sp>
      <p:pic>
        <p:nvPicPr>
          <p:cNvPr id="21506" name="文本占位符 30723"/>
          <p:cNvPicPr>
            <a:picLocks noGrp="1" noChangeAspect="1"/>
          </p:cNvPicPr>
          <p:nvPr>
            <p:ph idx="1"/>
          </p:nvPr>
        </p:nvPicPr>
        <p:blipFill>
          <a:blip r:embed="rId1"/>
          <a:stretch>
            <a:fillRect/>
          </a:stretch>
        </p:blipFill>
        <p:spPr>
          <a:xfrm>
            <a:off x="1050925" y="1600200"/>
            <a:ext cx="7042150" cy="4530725"/>
          </a:xfrm>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2529" name="标题 29697"/>
          <p:cNvSpPr>
            <a:spLocks noGrp="1"/>
          </p:cNvSpPr>
          <p:nvPr>
            <p:ph type="title"/>
          </p:nvPr>
        </p:nvSpPr>
        <p:spPr>
          <a:ln/>
        </p:spPr>
        <p:txBody>
          <a:bodyPr anchor="b"/>
          <a:p>
            <a:r>
              <a:rPr lang="en-US" altLang="zh-CN" sz="4000">
                <a:solidFill>
                  <a:schemeClr val="bg2"/>
                </a:solidFill>
              </a:rPr>
              <a:t>Secondary navigation and beyond</a:t>
            </a:r>
            <a:endParaRPr lang="zh-CN" altLang="en-US" sz="4000" dirty="0">
              <a:solidFill>
                <a:schemeClr val="bg2"/>
              </a:solidFill>
            </a:endParaRPr>
          </a:p>
        </p:txBody>
      </p:sp>
      <p:pic>
        <p:nvPicPr>
          <p:cNvPr id="22530" name="文本占位符 29699"/>
          <p:cNvPicPr>
            <a:picLocks noGrp="1" noChangeAspect="1"/>
          </p:cNvPicPr>
          <p:nvPr>
            <p:ph idx="1"/>
          </p:nvPr>
        </p:nvPicPr>
        <p:blipFill>
          <a:blip r:embed="rId1"/>
          <a:stretch>
            <a:fillRect/>
          </a:stretch>
        </p:blipFill>
        <p:spPr>
          <a:xfrm>
            <a:off x="942975" y="1600200"/>
            <a:ext cx="7258050" cy="4530725"/>
          </a:xfrm>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3553" name="标题 31745"/>
          <p:cNvSpPr>
            <a:spLocks noGrp="1"/>
          </p:cNvSpPr>
          <p:nvPr>
            <p:ph type="title"/>
          </p:nvPr>
        </p:nvSpPr>
        <p:spPr>
          <a:ln/>
        </p:spPr>
        <p:txBody>
          <a:bodyPr anchor="b"/>
          <a:p>
            <a:r>
              <a:rPr lang="en-US" altLang="zh-CN" sz="4000">
                <a:solidFill>
                  <a:schemeClr val="bg2"/>
                </a:solidFill>
              </a:rPr>
              <a:t>Secondary navigation and beyond</a:t>
            </a:r>
            <a:endParaRPr lang="zh-CN" altLang="en-US" sz="4000" dirty="0">
              <a:solidFill>
                <a:schemeClr val="bg2"/>
              </a:solidFill>
            </a:endParaRPr>
          </a:p>
        </p:txBody>
      </p:sp>
      <p:pic>
        <p:nvPicPr>
          <p:cNvPr id="23554" name="文本占位符 31747"/>
          <p:cNvPicPr>
            <a:picLocks noGrp="1" noChangeAspect="1"/>
          </p:cNvPicPr>
          <p:nvPr>
            <p:ph idx="1"/>
          </p:nvPr>
        </p:nvPicPr>
        <p:blipFill>
          <a:blip r:embed="rId1"/>
          <a:stretch>
            <a:fillRect/>
          </a:stretch>
        </p:blipFill>
        <p:spPr>
          <a:xfrm>
            <a:off x="735013" y="1600200"/>
            <a:ext cx="7672387" cy="4530725"/>
          </a:xfrm>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4577" name="标题 20481"/>
          <p:cNvSpPr>
            <a:spLocks noGrp="1"/>
          </p:cNvSpPr>
          <p:nvPr>
            <p:ph type="title"/>
          </p:nvPr>
        </p:nvSpPr>
        <p:spPr>
          <a:ln/>
        </p:spPr>
        <p:txBody>
          <a:bodyPr anchor="b"/>
          <a:p>
            <a:r>
              <a:rPr lang="en-US" altLang="zh-CN" sz="4000">
                <a:solidFill>
                  <a:schemeClr val="bg2"/>
                </a:solidFill>
              </a:rPr>
              <a:t>Content navigation</a:t>
            </a:r>
            <a:endParaRPr lang="zh-CN" altLang="en-US" sz="4000" dirty="0">
              <a:solidFill>
                <a:schemeClr val="bg2"/>
              </a:solidFill>
            </a:endParaRPr>
          </a:p>
        </p:txBody>
      </p:sp>
      <p:sp>
        <p:nvSpPr>
          <p:cNvPr id="24578" name="文本占位符 20482"/>
          <p:cNvSpPr>
            <a:spLocks noGrp="1"/>
          </p:cNvSpPr>
          <p:nvPr>
            <p:ph idx="1"/>
          </p:nvPr>
        </p:nvSpPr>
        <p:spPr>
          <a:ln/>
        </p:spPr>
        <p:txBody>
          <a:bodyPr anchor="t"/>
          <a:p>
            <a:r>
              <a:rPr lang="en-US" altLang="zh-CN" b="0"/>
              <a:t>Content such as photos and articles.</a:t>
            </a:r>
            <a:endParaRPr lang="en-US" altLang="zh-CN" b="0"/>
          </a:p>
          <a:p>
            <a:pPr lvl="1"/>
            <a:r>
              <a:rPr lang="en-US" altLang="zh-CN" b="0"/>
              <a:t>They are numerous and subject to change</a:t>
            </a:r>
            <a:endParaRPr lang="en-US" altLang="zh-CN" b="0"/>
          </a:p>
          <a:p>
            <a:pPr lvl="1"/>
            <a:r>
              <a:rPr lang="en-US" altLang="zh-CN" b="0"/>
              <a:t>The relationships between them often are associative, rather than strictly linear or hierarchical.</a:t>
            </a:r>
            <a:endParaRPr lang="en-US" altLang="zh-CN" b="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121" name="标题 6145"/>
          <p:cNvSpPr>
            <a:spLocks noGrp="1"/>
          </p:cNvSpPr>
          <p:nvPr>
            <p:ph type="title"/>
          </p:nvPr>
        </p:nvSpPr>
        <p:spPr>
          <a:ln/>
        </p:spPr>
        <p:txBody>
          <a:bodyPr anchor="b"/>
          <a:p>
            <a:r>
              <a:rPr lang="en-US" altLang="zh-CN"/>
              <a:t>Contents</a:t>
            </a:r>
            <a:endParaRPr lang="en-US" altLang="zh-CN"/>
          </a:p>
        </p:txBody>
      </p:sp>
      <p:sp>
        <p:nvSpPr>
          <p:cNvPr id="5122" name="文本占位符 6146"/>
          <p:cNvSpPr>
            <a:spLocks noGrp="1"/>
          </p:cNvSpPr>
          <p:nvPr>
            <p:ph idx="1"/>
          </p:nvPr>
        </p:nvSpPr>
        <p:spPr>
          <a:ln/>
        </p:spPr>
        <p:txBody>
          <a:bodyPr anchor="t"/>
          <a:p>
            <a:r>
              <a:rPr lang="en-US" altLang="zh-CN"/>
              <a:t>6.1 Design Framework </a:t>
            </a:r>
            <a:endParaRPr lang="en-US" altLang="zh-CN"/>
          </a:p>
          <a:p>
            <a:r>
              <a:rPr lang="en-US" altLang="zh-CN"/>
              <a:t>6.2 Design Techniques and Rules</a:t>
            </a:r>
            <a:endParaRPr lang="en-US" altLang="zh-CN"/>
          </a:p>
          <a:p>
            <a:r>
              <a:rPr lang="en-US" altLang="zh-CN">
                <a:solidFill>
                  <a:schemeClr val="hlink"/>
                </a:solidFill>
              </a:rPr>
              <a:t>6.3 Design Details</a:t>
            </a:r>
            <a:endParaRPr lang="en-US" altLang="zh-CN">
              <a:solidFill>
                <a:schemeClr val="hlink"/>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5601" name="标题 32769"/>
          <p:cNvSpPr>
            <a:spLocks noGrp="1"/>
          </p:cNvSpPr>
          <p:nvPr>
            <p:ph type="title"/>
          </p:nvPr>
        </p:nvSpPr>
        <p:spPr>
          <a:ln/>
        </p:spPr>
        <p:txBody>
          <a:bodyPr anchor="b"/>
          <a:p>
            <a:r>
              <a:rPr lang="en-US" altLang="zh-CN" sz="4000">
                <a:solidFill>
                  <a:schemeClr val="bg2"/>
                </a:solidFill>
              </a:rPr>
              <a:t>Content navigation</a:t>
            </a:r>
            <a:endParaRPr lang="zh-CN" altLang="en-US" sz="4000" dirty="0">
              <a:solidFill>
                <a:schemeClr val="bg2"/>
              </a:solidFill>
            </a:endParaRPr>
          </a:p>
        </p:txBody>
      </p:sp>
      <p:sp>
        <p:nvSpPr>
          <p:cNvPr id="25602" name="文本占位符 32770"/>
          <p:cNvSpPr>
            <a:spLocks noGrp="1"/>
          </p:cNvSpPr>
          <p:nvPr>
            <p:ph idx="1"/>
          </p:nvPr>
        </p:nvSpPr>
        <p:spPr>
          <a:ln/>
        </p:spPr>
        <p:txBody>
          <a:bodyPr anchor="t"/>
          <a:p>
            <a:r>
              <a:rPr lang="en-US" altLang="zh-CN" sz="2800" b="0"/>
              <a:t>Most commonly, items are presented in listings of some sort</a:t>
            </a:r>
            <a:endParaRPr lang="en-US" altLang="zh-CN" sz="2800" b="0"/>
          </a:p>
          <a:p>
            <a:r>
              <a:rPr lang="en-US" altLang="zh-CN" sz="2800" b="0"/>
              <a:t>Because some items may be newer, more important, or more likely to be interesting to the audience, it’s also useful to highlight featured content.</a:t>
            </a:r>
            <a:endParaRPr lang="en-US" altLang="zh-CN" sz="2800" b="0"/>
          </a:p>
          <a:p>
            <a:pPr lvl="1"/>
            <a:r>
              <a:rPr lang="en-US" altLang="zh-CN" sz="2400" b="0"/>
              <a:t>by using more prominent typography,</a:t>
            </a:r>
            <a:endParaRPr lang="zh-CN" altLang="en-US" sz="2400" b="0" dirty="0"/>
          </a:p>
          <a:p>
            <a:pPr lvl="1"/>
            <a:r>
              <a:rPr lang="en-US" altLang="zh-CN" sz="2400" b="0"/>
              <a:t>by changing the size and position on the page, </a:t>
            </a:r>
            <a:endParaRPr lang="en-US" altLang="zh-CN" sz="2400" b="0"/>
          </a:p>
          <a:p>
            <a:pPr lvl="1"/>
            <a:r>
              <a:rPr lang="en-US" altLang="zh-CN" sz="2400" b="0"/>
              <a:t>by using a carousel that cycles through features in a more visual format.</a:t>
            </a:r>
            <a:endParaRPr lang="en-US" altLang="zh-CN" sz="2400" b="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6625" name="标题 33793"/>
          <p:cNvSpPr>
            <a:spLocks noGrp="1"/>
          </p:cNvSpPr>
          <p:nvPr>
            <p:ph type="title"/>
          </p:nvPr>
        </p:nvSpPr>
        <p:spPr>
          <a:ln/>
        </p:spPr>
        <p:txBody>
          <a:bodyPr anchor="b"/>
          <a:p>
            <a:r>
              <a:rPr lang="en-US" altLang="zh-CN" sz="4000">
                <a:solidFill>
                  <a:schemeClr val="bg2"/>
                </a:solidFill>
              </a:rPr>
              <a:t>Content navigation</a:t>
            </a:r>
            <a:endParaRPr lang="zh-CN" altLang="en-US" sz="4000" dirty="0">
              <a:solidFill>
                <a:schemeClr val="bg2"/>
              </a:solidFill>
            </a:endParaRPr>
          </a:p>
        </p:txBody>
      </p:sp>
      <p:sp>
        <p:nvSpPr>
          <p:cNvPr id="26626" name="文本占位符 33794"/>
          <p:cNvSpPr>
            <a:spLocks noGrp="1"/>
          </p:cNvSpPr>
          <p:nvPr>
            <p:ph idx="1"/>
          </p:nvPr>
        </p:nvSpPr>
        <p:spPr>
          <a:ln/>
        </p:spPr>
        <p:txBody>
          <a:bodyPr anchor="t"/>
          <a:p>
            <a:r>
              <a:rPr lang="en-US" altLang="zh-CN" b="0"/>
              <a:t>Content can be organized in multiple ways</a:t>
            </a:r>
            <a:endParaRPr lang="en-US" altLang="zh-CN" b="0"/>
          </a:p>
          <a:p>
            <a:pPr lvl="1"/>
            <a:r>
              <a:rPr lang="en-US" altLang="zh-CN" b="0"/>
              <a:t>by topic, author, or date published…</a:t>
            </a:r>
            <a:endParaRPr lang="en-US" altLang="zh-CN" b="0"/>
          </a:p>
          <a:p>
            <a:pPr lvl="1"/>
            <a:r>
              <a:rPr lang="en-US" altLang="zh-CN" b="0"/>
              <a:t>expose multiple navigation schemes to browse content</a:t>
            </a:r>
            <a:endParaRPr lang="en-US" altLang="zh-CN" b="0"/>
          </a:p>
          <a:p>
            <a:pPr lvl="1"/>
            <a:r>
              <a:rPr lang="en-US" altLang="zh-CN" b="0"/>
              <a:t>make use of the faceted search techniques</a:t>
            </a:r>
            <a:endParaRPr lang="en-US" altLang="zh-CN" b="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7649" name="标题 21505"/>
          <p:cNvSpPr>
            <a:spLocks noGrp="1"/>
          </p:cNvSpPr>
          <p:nvPr>
            <p:ph type="title"/>
          </p:nvPr>
        </p:nvSpPr>
        <p:spPr>
          <a:ln/>
        </p:spPr>
        <p:txBody>
          <a:bodyPr anchor="b"/>
          <a:p>
            <a:r>
              <a:rPr lang="en-US" altLang="zh-CN" sz="4000">
                <a:solidFill>
                  <a:schemeClr val="bg2"/>
                </a:solidFill>
              </a:rPr>
              <a:t>Searching</a:t>
            </a:r>
            <a:endParaRPr lang="zh-CN" altLang="en-US" sz="4000" dirty="0">
              <a:solidFill>
                <a:schemeClr val="bg2"/>
              </a:solidFill>
            </a:endParaRPr>
          </a:p>
        </p:txBody>
      </p:sp>
      <p:sp>
        <p:nvSpPr>
          <p:cNvPr id="27650" name="文本占位符 21506"/>
          <p:cNvSpPr>
            <a:spLocks noGrp="1"/>
          </p:cNvSpPr>
          <p:nvPr>
            <p:ph idx="1"/>
          </p:nvPr>
        </p:nvSpPr>
        <p:spPr>
          <a:ln/>
        </p:spPr>
        <p:txBody>
          <a:bodyPr anchor="t"/>
          <a:p>
            <a:r>
              <a:rPr lang="en-US" altLang="zh-CN" b="0"/>
              <a:t>Is one of the most important navigation methods on the web.</a:t>
            </a:r>
            <a:endParaRPr lang="en-US" altLang="zh-CN" b="0"/>
          </a:p>
          <a:p>
            <a:r>
              <a:rPr lang="en-US" altLang="zh-CN" b="0"/>
              <a:t>Most people are not very good at forming queries to find what they’re looking for.</a:t>
            </a:r>
            <a:endParaRPr lang="en-US" altLang="zh-CN" b="0"/>
          </a:p>
          <a:p>
            <a:r>
              <a:rPr lang="en-US" altLang="zh-CN" b="0"/>
              <a:t>One of the most successful innovations in searching has been </a:t>
            </a:r>
            <a:r>
              <a:rPr lang="en-US" altLang="zh-CN" b="0" i="1"/>
              <a:t>auto-complete</a:t>
            </a:r>
            <a:r>
              <a:rPr lang="en-US" altLang="zh-CN" b="0"/>
              <a:t>, also known as </a:t>
            </a:r>
            <a:r>
              <a:rPr lang="en-US" altLang="zh-CN" b="0" i="1"/>
              <a:t>type ahead</a:t>
            </a:r>
            <a:r>
              <a:rPr lang="en-US" altLang="zh-CN" b="0"/>
              <a:t>.</a:t>
            </a:r>
            <a:endParaRPr lang="zh-CN" altLang="en-US" b="0" dirty="0"/>
          </a:p>
        </p:txBody>
      </p:sp>
      <p:pic>
        <p:nvPicPr>
          <p:cNvPr id="27651" name="图片 21507"/>
          <p:cNvPicPr>
            <a:picLocks noChangeAspect="1"/>
          </p:cNvPicPr>
          <p:nvPr/>
        </p:nvPicPr>
        <p:blipFill>
          <a:blip r:embed="rId1"/>
          <a:stretch>
            <a:fillRect/>
          </a:stretch>
        </p:blipFill>
        <p:spPr>
          <a:xfrm>
            <a:off x="701675" y="5300663"/>
            <a:ext cx="7831138" cy="1517650"/>
          </a:xfrm>
          <a:prstGeom prst="rect">
            <a:avLst/>
          </a:prstGeom>
          <a:noFill/>
          <a:ln w="9525">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8673" name="标题 34817"/>
          <p:cNvSpPr>
            <a:spLocks noGrp="1"/>
          </p:cNvSpPr>
          <p:nvPr>
            <p:ph type="title"/>
          </p:nvPr>
        </p:nvSpPr>
        <p:spPr>
          <a:ln/>
        </p:spPr>
        <p:txBody>
          <a:bodyPr anchor="b"/>
          <a:p>
            <a:r>
              <a:rPr lang="en-US" altLang="zh-CN" sz="4000">
                <a:solidFill>
                  <a:schemeClr val="bg2"/>
                </a:solidFill>
              </a:rPr>
              <a:t>Searching</a:t>
            </a:r>
            <a:endParaRPr lang="zh-CN" altLang="en-US" sz="4000" dirty="0">
              <a:solidFill>
                <a:schemeClr val="bg2"/>
              </a:solidFill>
            </a:endParaRPr>
          </a:p>
        </p:txBody>
      </p:sp>
      <p:sp>
        <p:nvSpPr>
          <p:cNvPr id="28674" name="文本占位符 34818"/>
          <p:cNvSpPr>
            <a:spLocks noGrp="1"/>
          </p:cNvSpPr>
          <p:nvPr>
            <p:ph idx="1"/>
          </p:nvPr>
        </p:nvSpPr>
        <p:spPr>
          <a:ln/>
        </p:spPr>
        <p:txBody>
          <a:bodyPr anchor="t"/>
          <a:p>
            <a:r>
              <a:rPr lang="en-US" altLang="zh-CN" b="0" i="1"/>
              <a:t>Disambiguation</a:t>
            </a:r>
            <a:r>
              <a:rPr lang="en-US" altLang="zh-CN" b="0"/>
              <a:t>, or </a:t>
            </a:r>
            <a:r>
              <a:rPr lang="en-US" altLang="zh-CN" b="0" i="1"/>
              <a:t>auto-suggest </a:t>
            </a:r>
            <a:r>
              <a:rPr lang="en-US" altLang="zh-CN" b="0"/>
              <a:t>is another tool Google has normalized as part of searching.</a:t>
            </a:r>
            <a:endParaRPr lang="zh-CN" altLang="en-US" b="0" dirty="0"/>
          </a:p>
        </p:txBody>
      </p:sp>
      <p:pic>
        <p:nvPicPr>
          <p:cNvPr id="28675" name="图片 34820"/>
          <p:cNvPicPr>
            <a:picLocks noChangeAspect="1"/>
          </p:cNvPicPr>
          <p:nvPr/>
        </p:nvPicPr>
        <p:blipFill>
          <a:blip r:embed="rId1"/>
          <a:stretch>
            <a:fillRect/>
          </a:stretch>
        </p:blipFill>
        <p:spPr>
          <a:xfrm>
            <a:off x="719138" y="3213100"/>
            <a:ext cx="7956550" cy="3441700"/>
          </a:xfrm>
          <a:prstGeom prst="rect">
            <a:avLst/>
          </a:prstGeom>
          <a:noFill/>
          <a:ln w="9525">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9697" name="标题 35841"/>
          <p:cNvSpPr>
            <a:spLocks noGrp="1"/>
          </p:cNvSpPr>
          <p:nvPr>
            <p:ph type="title"/>
          </p:nvPr>
        </p:nvSpPr>
        <p:spPr>
          <a:ln/>
        </p:spPr>
        <p:txBody>
          <a:bodyPr anchor="b"/>
          <a:p>
            <a:r>
              <a:rPr lang="en-US" altLang="zh-CN" sz="4000">
                <a:solidFill>
                  <a:schemeClr val="bg2"/>
                </a:solidFill>
              </a:rPr>
              <a:t>Searching</a:t>
            </a:r>
            <a:endParaRPr lang="zh-CN" altLang="en-US" sz="4000" dirty="0">
              <a:solidFill>
                <a:schemeClr val="bg2"/>
              </a:solidFill>
            </a:endParaRPr>
          </a:p>
        </p:txBody>
      </p:sp>
      <p:sp>
        <p:nvSpPr>
          <p:cNvPr id="29698" name="文本占位符 35842"/>
          <p:cNvSpPr>
            <a:spLocks noGrp="1"/>
          </p:cNvSpPr>
          <p:nvPr>
            <p:ph idx="1"/>
          </p:nvPr>
        </p:nvSpPr>
        <p:spPr>
          <a:ln/>
        </p:spPr>
        <p:txBody>
          <a:bodyPr anchor="t"/>
          <a:p>
            <a:r>
              <a:rPr lang="en-US" altLang="zh-CN" b="0" i="1"/>
              <a:t>F</a:t>
            </a:r>
            <a:r>
              <a:rPr lang="en-US" altLang="en-US" b="0" i="1"/>
              <a:t>aceted search </a:t>
            </a:r>
            <a:endParaRPr lang="en-US" altLang="zh-CN" b="0"/>
          </a:p>
          <a:p>
            <a:pPr lvl="1"/>
            <a:r>
              <a:rPr lang="en-US" altLang="en-US" b="0"/>
              <a:t> which allows</a:t>
            </a:r>
            <a:r>
              <a:rPr lang="en-US" altLang="zh-CN" b="0"/>
              <a:t> </a:t>
            </a:r>
            <a:r>
              <a:rPr lang="en-US" altLang="en-US" b="0"/>
              <a:t>users to specify the attributes of the item they are looking for</a:t>
            </a:r>
            <a:endParaRPr lang="zh-CN" altLang="en-US" b="0" dirty="0"/>
          </a:p>
        </p:txBody>
      </p:sp>
      <p:pic>
        <p:nvPicPr>
          <p:cNvPr id="29699" name="图片 35844"/>
          <p:cNvPicPr>
            <a:picLocks noChangeAspect="1"/>
          </p:cNvPicPr>
          <p:nvPr/>
        </p:nvPicPr>
        <p:blipFill>
          <a:blip r:embed="rId1"/>
          <a:stretch>
            <a:fillRect/>
          </a:stretch>
        </p:blipFill>
        <p:spPr>
          <a:xfrm>
            <a:off x="1835150" y="3141663"/>
            <a:ext cx="5262563" cy="3652837"/>
          </a:xfrm>
          <a:prstGeom prst="rect">
            <a:avLst/>
          </a:prstGeom>
          <a:noFill/>
          <a:ln w="9525">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0721" name="标题 36865"/>
          <p:cNvSpPr>
            <a:spLocks noGrp="1"/>
          </p:cNvSpPr>
          <p:nvPr>
            <p:ph type="title"/>
          </p:nvPr>
        </p:nvSpPr>
        <p:spPr>
          <a:ln/>
        </p:spPr>
        <p:txBody>
          <a:bodyPr anchor="b"/>
          <a:p>
            <a:r>
              <a:rPr lang="en-US" altLang="zh-CN" sz="4000">
                <a:solidFill>
                  <a:schemeClr val="bg2"/>
                </a:solidFill>
              </a:rPr>
              <a:t>Searching</a:t>
            </a:r>
            <a:endParaRPr lang="zh-CN" altLang="en-US" sz="4000" dirty="0">
              <a:solidFill>
                <a:schemeClr val="bg2"/>
              </a:solidFill>
            </a:endParaRPr>
          </a:p>
        </p:txBody>
      </p:sp>
      <p:sp>
        <p:nvSpPr>
          <p:cNvPr id="30722" name="文本占位符 36866"/>
          <p:cNvSpPr>
            <a:spLocks noGrp="1"/>
          </p:cNvSpPr>
          <p:nvPr>
            <p:ph idx="1"/>
          </p:nvPr>
        </p:nvSpPr>
        <p:spPr>
          <a:xfrm>
            <a:off x="468313" y="1628775"/>
            <a:ext cx="8229600" cy="4530725"/>
          </a:xfrm>
          <a:ln/>
        </p:spPr>
        <p:txBody>
          <a:bodyPr anchor="t"/>
          <a:p>
            <a:r>
              <a:rPr lang="en-US" altLang="zh-CN" sz="2800" b="0" i="1"/>
              <a:t>Categorized suggestions </a:t>
            </a:r>
            <a:r>
              <a:rPr lang="en-US" altLang="zh-CN" sz="2800" b="0"/>
              <a:t>is yet another method of speeding the user to relevant results when a search term is applicable across many different categories or domains.</a:t>
            </a:r>
            <a:endParaRPr lang="zh-CN" altLang="en-US" sz="2800" b="0" dirty="0"/>
          </a:p>
        </p:txBody>
      </p:sp>
      <p:pic>
        <p:nvPicPr>
          <p:cNvPr id="30723" name="图片 36868"/>
          <p:cNvPicPr>
            <a:picLocks noChangeAspect="1"/>
          </p:cNvPicPr>
          <p:nvPr/>
        </p:nvPicPr>
        <p:blipFill>
          <a:blip r:embed="rId1"/>
          <a:stretch>
            <a:fillRect/>
          </a:stretch>
        </p:blipFill>
        <p:spPr>
          <a:xfrm>
            <a:off x="900113" y="3425825"/>
            <a:ext cx="7200900" cy="3214688"/>
          </a:xfrm>
          <a:prstGeom prst="rect">
            <a:avLst/>
          </a:prstGeom>
          <a:noFill/>
          <a:ln w="9525">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1745" name="标题 37889"/>
          <p:cNvSpPr>
            <a:spLocks noGrp="1"/>
          </p:cNvSpPr>
          <p:nvPr>
            <p:ph type="title"/>
          </p:nvPr>
        </p:nvSpPr>
        <p:spPr>
          <a:ln/>
        </p:spPr>
        <p:txBody>
          <a:bodyPr anchor="b"/>
          <a:p>
            <a:r>
              <a:rPr lang="en-US" altLang="zh-CN">
                <a:solidFill>
                  <a:srgbClr val="2DB72D"/>
                </a:solidFill>
              </a:rPr>
              <a:t>Scrolling</a:t>
            </a:r>
            <a:endParaRPr lang="zh-CN" altLang="en-US" dirty="0">
              <a:solidFill>
                <a:srgbClr val="2DB72D"/>
              </a:solidFill>
            </a:endParaRPr>
          </a:p>
        </p:txBody>
      </p:sp>
      <p:sp>
        <p:nvSpPr>
          <p:cNvPr id="31746" name="文本占位符 37890"/>
          <p:cNvSpPr>
            <a:spLocks noGrp="1"/>
          </p:cNvSpPr>
          <p:nvPr>
            <p:ph idx="1"/>
          </p:nvPr>
        </p:nvSpPr>
        <p:spPr>
          <a:ln/>
        </p:spPr>
        <p:txBody>
          <a:bodyPr anchor="t"/>
          <a:p>
            <a:pPr>
              <a:lnSpc>
                <a:spcPct val="90000"/>
              </a:lnSpc>
            </a:pPr>
            <a:r>
              <a:rPr lang="en-US" altLang="zh-CN" b="0"/>
              <a:t>One of the most obvious yet significant features of the page-based web experience is the prevalence of scrolling.</a:t>
            </a:r>
            <a:endParaRPr lang="en-US" altLang="zh-CN" b="0"/>
          </a:p>
          <a:p>
            <a:pPr>
              <a:lnSpc>
                <a:spcPct val="90000"/>
              </a:lnSpc>
            </a:pPr>
            <a:r>
              <a:rPr lang="en-US" altLang="zh-CN" b="0"/>
              <a:t>It is almost always good design in a native application to have key functions persistently available.</a:t>
            </a:r>
            <a:endParaRPr lang="en-US" altLang="zh-CN" b="0"/>
          </a:p>
          <a:p>
            <a:pPr>
              <a:lnSpc>
                <a:spcPct val="90000"/>
              </a:lnSpc>
            </a:pPr>
            <a:r>
              <a:rPr lang="en-US" altLang="zh-CN" b="0"/>
              <a:t>With web experiences, on the other hand, critical information and functions often must be accessed through scrolling.</a:t>
            </a:r>
            <a:endParaRPr lang="zh-CN" altLang="en-US" b="0"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2769" name="标题 38913"/>
          <p:cNvSpPr>
            <a:spLocks noGrp="1"/>
          </p:cNvSpPr>
          <p:nvPr>
            <p:ph type="title"/>
          </p:nvPr>
        </p:nvSpPr>
        <p:spPr>
          <a:ln/>
        </p:spPr>
        <p:txBody>
          <a:bodyPr anchor="b"/>
          <a:p>
            <a:r>
              <a:rPr lang="en-US" altLang="zh-CN">
                <a:solidFill>
                  <a:srgbClr val="2DB72D"/>
                </a:solidFill>
              </a:rPr>
              <a:t>Scrolling</a:t>
            </a:r>
            <a:endParaRPr lang="zh-CN" altLang="en-US" dirty="0">
              <a:solidFill>
                <a:srgbClr val="2DB72D"/>
              </a:solidFill>
            </a:endParaRPr>
          </a:p>
        </p:txBody>
      </p:sp>
      <p:sp>
        <p:nvSpPr>
          <p:cNvPr id="32770" name="文本占位符 38914"/>
          <p:cNvSpPr>
            <a:spLocks noGrp="1"/>
          </p:cNvSpPr>
          <p:nvPr>
            <p:ph idx="1"/>
          </p:nvPr>
        </p:nvSpPr>
        <p:spPr>
          <a:ln/>
        </p:spPr>
        <p:txBody>
          <a:bodyPr anchor="t"/>
          <a:p>
            <a:pPr>
              <a:lnSpc>
                <a:spcPct val="90000"/>
              </a:lnSpc>
            </a:pPr>
            <a:r>
              <a:rPr lang="en-US" altLang="zh-CN" sz="2800" b="0"/>
              <a:t>One method is to create an effective visual rhythm through the use of white space and a strong typography system.</a:t>
            </a:r>
            <a:endParaRPr lang="en-US" altLang="zh-CN" sz="2800" b="0"/>
          </a:p>
          <a:p>
            <a:pPr>
              <a:lnSpc>
                <a:spcPct val="90000"/>
              </a:lnSpc>
            </a:pPr>
            <a:r>
              <a:rPr lang="en-US" altLang="zh-CN" sz="2800" b="0"/>
              <a:t>You also should be generous with font and control sizes to </a:t>
            </a:r>
            <a:r>
              <a:rPr lang="en-US" altLang="en-US" sz="2800" b="0"/>
              <a:t>You also should be generous with font and control sizes to</a:t>
            </a:r>
            <a:endParaRPr lang="en-US" altLang="en-US" sz="2800" b="0"/>
          </a:p>
          <a:p>
            <a:pPr>
              <a:lnSpc>
                <a:spcPct val="90000"/>
              </a:lnSpc>
            </a:pPr>
            <a:r>
              <a:rPr lang="en-US" altLang="en-US" sz="2800" b="0"/>
              <a:t>improve usability for touch users and to improve </a:t>
            </a:r>
            <a:r>
              <a:rPr lang="en-US" altLang="en-US" sz="2800" b="0" i="1" err="1"/>
              <a:t>scanability</a:t>
            </a:r>
            <a:r>
              <a:rPr lang="en-US" altLang="en-US" sz="2800" b="0" i="1"/>
              <a:t> </a:t>
            </a:r>
            <a:r>
              <a:rPr lang="en-US" altLang="en-US" sz="2800" b="0"/>
              <a:t>when the user </a:t>
            </a:r>
            <a:r>
              <a:rPr lang="en-US" altLang="en-US" sz="2800" b="0" err="1"/>
              <a:t>scrolls.</a:t>
            </a:r>
            <a:r>
              <a:rPr lang="en-US" altLang="zh-CN" sz="2800" b="0" err="1"/>
              <a:t>improve</a:t>
            </a:r>
            <a:r>
              <a:rPr lang="en-US" altLang="zh-CN" sz="2800" b="0"/>
              <a:t> usability for touch users and to improve </a:t>
            </a:r>
            <a:r>
              <a:rPr lang="en-US" altLang="zh-CN" sz="2800" b="0" i="1" err="1"/>
              <a:t>scanability</a:t>
            </a:r>
            <a:r>
              <a:rPr lang="en-US" altLang="zh-CN" sz="2800" b="0" i="1"/>
              <a:t> </a:t>
            </a:r>
            <a:r>
              <a:rPr lang="en-US" altLang="zh-CN" sz="2800" b="0"/>
              <a:t>when the user scrolls.</a:t>
            </a:r>
            <a:endParaRPr lang="zh-CN" altLang="en-US" sz="2800" b="0"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3793" name="标题 39937"/>
          <p:cNvSpPr>
            <a:spLocks noGrp="1"/>
          </p:cNvSpPr>
          <p:nvPr>
            <p:ph type="title"/>
          </p:nvPr>
        </p:nvSpPr>
        <p:spPr>
          <a:ln/>
        </p:spPr>
        <p:txBody>
          <a:bodyPr anchor="b"/>
          <a:p>
            <a:r>
              <a:rPr lang="en-US" altLang="zh-CN">
                <a:solidFill>
                  <a:srgbClr val="2DB72D"/>
                </a:solidFill>
              </a:rPr>
              <a:t>Scrolling</a:t>
            </a:r>
            <a:endParaRPr lang="zh-CN" altLang="en-US" dirty="0">
              <a:solidFill>
                <a:srgbClr val="2DB72D"/>
              </a:solidFill>
            </a:endParaRPr>
          </a:p>
        </p:txBody>
      </p:sp>
      <p:pic>
        <p:nvPicPr>
          <p:cNvPr id="33794" name="文本占位符 39939"/>
          <p:cNvPicPr>
            <a:picLocks noGrp="1" noChangeAspect="1"/>
          </p:cNvPicPr>
          <p:nvPr>
            <p:ph idx="1"/>
          </p:nvPr>
        </p:nvPicPr>
        <p:blipFill>
          <a:blip r:embed="rId1"/>
          <a:stretch>
            <a:fillRect/>
          </a:stretch>
        </p:blipFill>
        <p:spPr>
          <a:xfrm>
            <a:off x="3132138" y="333375"/>
            <a:ext cx="3309937" cy="6524625"/>
          </a:xfrm>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4817" name="标题 22529"/>
          <p:cNvSpPr>
            <a:spLocks noGrp="1"/>
          </p:cNvSpPr>
          <p:nvPr>
            <p:ph type="title"/>
          </p:nvPr>
        </p:nvSpPr>
        <p:spPr>
          <a:ln/>
        </p:spPr>
        <p:txBody>
          <a:bodyPr anchor="b"/>
          <a:p>
            <a:r>
              <a:rPr lang="en-US" altLang="zh-CN" sz="4000">
                <a:solidFill>
                  <a:schemeClr val="bg2"/>
                </a:solidFill>
              </a:rPr>
              <a:t>The header and footer</a:t>
            </a:r>
            <a:endParaRPr lang="zh-CN" altLang="en-US" sz="4000" dirty="0">
              <a:solidFill>
                <a:schemeClr val="bg2"/>
              </a:solidFill>
            </a:endParaRPr>
          </a:p>
        </p:txBody>
      </p:sp>
      <p:sp>
        <p:nvSpPr>
          <p:cNvPr id="34818" name="文本占位符 22530"/>
          <p:cNvSpPr>
            <a:spLocks noGrp="1"/>
          </p:cNvSpPr>
          <p:nvPr>
            <p:ph idx="1"/>
          </p:nvPr>
        </p:nvSpPr>
        <p:spPr>
          <a:ln/>
        </p:spPr>
        <p:txBody>
          <a:bodyPr anchor="t"/>
          <a:p>
            <a:pPr>
              <a:lnSpc>
                <a:spcPct val="90000"/>
              </a:lnSpc>
            </a:pPr>
            <a:r>
              <a:rPr lang="en-US" altLang="zh-CN" sz="2800" b="0"/>
              <a:t>The top, often called the header, can be the first thing the user sees when he arrives on a page.</a:t>
            </a:r>
            <a:endParaRPr lang="en-US" altLang="zh-CN" sz="2800" b="0"/>
          </a:p>
          <a:p>
            <a:pPr>
              <a:lnSpc>
                <a:spcPct val="90000"/>
              </a:lnSpc>
            </a:pPr>
            <a:r>
              <a:rPr lang="en-US" altLang="zh-CN" sz="2800" b="0"/>
              <a:t>The header almost always includes a brand element like a logotype, and some persistent navigation items, including the primary navigation (discussed earlier).</a:t>
            </a:r>
            <a:endParaRPr lang="en-US" altLang="zh-CN" sz="2800" b="0"/>
          </a:p>
          <a:p>
            <a:pPr>
              <a:lnSpc>
                <a:spcPct val="90000"/>
              </a:lnSpc>
            </a:pPr>
            <a:r>
              <a:rPr lang="en-US" altLang="zh-CN" sz="2800" b="0"/>
              <a:t>The header is also commonly the place where a website or application tells the user whether he or she is signed in. </a:t>
            </a:r>
            <a:endParaRPr lang="en-US" altLang="zh-CN" sz="2800" b="0"/>
          </a:p>
          <a:p>
            <a:pPr>
              <a:lnSpc>
                <a:spcPct val="90000"/>
              </a:lnSpc>
            </a:pPr>
            <a:r>
              <a:rPr lang="en-US" altLang="zh-CN" sz="2800" b="0"/>
              <a:t>The search function often resides in the header.</a:t>
            </a:r>
            <a:endParaRPr lang="zh-CN" altLang="en-US" sz="28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145" name="标题 1"/>
          <p:cNvSpPr>
            <a:spLocks noGrp="1"/>
          </p:cNvSpPr>
          <p:nvPr>
            <p:ph type="title"/>
          </p:nvPr>
        </p:nvSpPr>
        <p:spPr>
          <a:ln/>
        </p:spPr>
        <p:txBody>
          <a:bodyPr anchor="b"/>
          <a:p>
            <a:r>
              <a:rPr lang="en-US" altLang="zh-CN"/>
              <a:t>6.3 Design Details-3</a:t>
            </a:r>
            <a:endParaRPr lang="zh-CN" altLang="en-US"/>
          </a:p>
        </p:txBody>
      </p:sp>
      <p:pic>
        <p:nvPicPr>
          <p:cNvPr id="6146" name="图片 38914" descr="gif024"/>
          <p:cNvPicPr>
            <a:picLocks noGrp="1" noChangeAspect="1"/>
          </p:cNvPicPr>
          <p:nvPr>
            <p:ph idx="1"/>
          </p:nvPr>
        </p:nvPicPr>
        <p:blipFill>
          <a:blip r:embed="rId1"/>
          <a:stretch>
            <a:fillRect/>
          </a:stretch>
        </p:blipFill>
        <p:spPr>
          <a:xfrm>
            <a:off x="4186238" y="3333750"/>
            <a:ext cx="1263650" cy="3079750"/>
          </a:xfrm>
          <a:ln/>
        </p:spPr>
      </p:pic>
      <p:sp>
        <p:nvSpPr>
          <p:cNvPr id="2" name="文本框 1"/>
          <p:cNvSpPr txBox="1"/>
          <p:nvPr/>
        </p:nvSpPr>
        <p:spPr>
          <a:xfrm>
            <a:off x="875982" y="2250122"/>
            <a:ext cx="7802878" cy="645160"/>
          </a:xfrm>
          <a:prstGeom prst="rect">
            <a:avLst/>
          </a:prstGeom>
          <a:noFill/>
        </p:spPr>
        <p:txBody>
          <a:bodyPr wrap="square" rtlCol="0" anchor="t">
            <a:prstTxWarp prst="textArchUp">
              <a:avLst/>
            </a:prstTxWarp>
            <a:spAutoFit/>
          </a:bodyPr>
          <a:p>
            <a:pPr algn="ctr"/>
            <a:r>
              <a:rPr lang="en-US" altLang="zh-CN" sz="3600" noProof="1">
                <a:gradFill>
                  <a:gsLst>
                    <a:gs pos="0">
                      <a:srgbClr val="E30000"/>
                    </a:gs>
                    <a:gs pos="100000">
                      <a:srgbClr val="760303"/>
                    </a:gs>
                  </a:gsLst>
                  <a:lin ang="5400000" scaled="0"/>
                </a:gradFill>
                <a:latin typeface="Arial" panose="020B0604020202020204" pitchFamily="34" charset="0"/>
                <a:ea typeface="宋体" panose="02010600030101010101" pitchFamily="2" charset="-122"/>
                <a:cs typeface="+mn-cs"/>
                <a:sym typeface="+mn-ea"/>
              </a:rPr>
              <a:t>Designing for the Web</a:t>
            </a:r>
            <a:endParaRPr lang="en-US" altLang="zh-CN" sz="3600" noProof="1">
              <a:gradFill>
                <a:gsLst>
                  <a:gs pos="0">
                    <a:srgbClr val="E30000"/>
                  </a:gs>
                  <a:gs pos="100000">
                    <a:srgbClr val="760303"/>
                  </a:gs>
                </a:gsLst>
                <a:lin ang="5400000" scaled="0"/>
              </a:gradFill>
              <a:sym typeface="+mn-ea"/>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5841" name="标题 41985"/>
          <p:cNvSpPr>
            <a:spLocks noGrp="1"/>
          </p:cNvSpPr>
          <p:nvPr>
            <p:ph type="title"/>
          </p:nvPr>
        </p:nvSpPr>
        <p:spPr>
          <a:ln/>
        </p:spPr>
        <p:txBody>
          <a:bodyPr anchor="b"/>
          <a:p>
            <a:r>
              <a:rPr lang="en-US" altLang="zh-CN" sz="4000">
                <a:solidFill>
                  <a:schemeClr val="bg2"/>
                </a:solidFill>
              </a:rPr>
              <a:t>The header and footer</a:t>
            </a:r>
            <a:endParaRPr lang="zh-CN" altLang="en-US" sz="4000" dirty="0">
              <a:solidFill>
                <a:schemeClr val="bg2"/>
              </a:solidFill>
            </a:endParaRPr>
          </a:p>
        </p:txBody>
      </p:sp>
      <p:sp>
        <p:nvSpPr>
          <p:cNvPr id="35842" name="文本占位符 41986"/>
          <p:cNvSpPr>
            <a:spLocks noGrp="1"/>
          </p:cNvSpPr>
          <p:nvPr>
            <p:ph idx="1"/>
          </p:nvPr>
        </p:nvSpPr>
        <p:spPr>
          <a:ln/>
        </p:spPr>
        <p:txBody>
          <a:bodyPr anchor="t"/>
          <a:p>
            <a:r>
              <a:rPr lang="en-US" altLang="zh-CN" sz="2800" b="0"/>
              <a:t>The bottom of the page, or footer, is the user ends up.</a:t>
            </a:r>
            <a:endParaRPr lang="en-US" altLang="zh-CN" sz="2800" b="0"/>
          </a:p>
          <a:p>
            <a:r>
              <a:rPr lang="en-US" altLang="zh-CN" sz="2800" b="0"/>
              <a:t>All the content that came before it on the page.</a:t>
            </a:r>
            <a:endParaRPr lang="en-US" altLang="zh-CN" sz="2800" b="0"/>
          </a:p>
          <a:p>
            <a:r>
              <a:rPr lang="en-US" altLang="zh-CN" sz="2800" b="0"/>
              <a:t>This makes it a great place to suggest where the user should go next—often to related content.</a:t>
            </a:r>
            <a:endParaRPr lang="en-US" altLang="zh-CN" sz="2800" b="0"/>
          </a:p>
          <a:p>
            <a:r>
              <a:rPr lang="en-US" altLang="zh-CN" sz="2800" b="0"/>
              <a:t>Another effective use of the footer is for persistent access to more rarely visited areas of your site or application.</a:t>
            </a:r>
            <a:endParaRPr lang="zh-CN" altLang="en-US" sz="2800" b="0"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6865" name="标题 43009"/>
          <p:cNvSpPr>
            <a:spLocks noGrp="1"/>
          </p:cNvSpPr>
          <p:nvPr>
            <p:ph type="title"/>
          </p:nvPr>
        </p:nvSpPr>
        <p:spPr>
          <a:ln/>
        </p:spPr>
        <p:txBody>
          <a:bodyPr anchor="b"/>
          <a:p>
            <a:r>
              <a:rPr lang="en-US" altLang="zh-CN" sz="4000">
                <a:solidFill>
                  <a:schemeClr val="bg2"/>
                </a:solidFill>
              </a:rPr>
              <a:t>The header and footer</a:t>
            </a:r>
            <a:endParaRPr lang="zh-CN" altLang="en-US" sz="4000" dirty="0">
              <a:solidFill>
                <a:schemeClr val="bg2"/>
              </a:solidFill>
            </a:endParaRPr>
          </a:p>
        </p:txBody>
      </p:sp>
      <p:pic>
        <p:nvPicPr>
          <p:cNvPr id="36866" name="文本占位符 43011"/>
          <p:cNvPicPr>
            <a:picLocks noGrp="1" noChangeAspect="1"/>
          </p:cNvPicPr>
          <p:nvPr>
            <p:ph idx="1"/>
          </p:nvPr>
        </p:nvPicPr>
        <p:blipFill>
          <a:blip r:embed="rId1"/>
          <a:stretch>
            <a:fillRect/>
          </a:stretch>
        </p:blipFill>
        <p:spPr>
          <a:xfrm>
            <a:off x="457200" y="2246313"/>
            <a:ext cx="8229600" cy="3238500"/>
          </a:xfrm>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7889" name="标题 44033"/>
          <p:cNvSpPr>
            <a:spLocks noGrp="1"/>
          </p:cNvSpPr>
          <p:nvPr>
            <p:ph type="title"/>
          </p:nvPr>
        </p:nvSpPr>
        <p:spPr>
          <a:ln/>
        </p:spPr>
        <p:txBody>
          <a:bodyPr anchor="b"/>
          <a:p>
            <a:r>
              <a:rPr lang="en-US" altLang="zh-CN" sz="4000">
                <a:solidFill>
                  <a:schemeClr val="bg2"/>
                </a:solidFill>
              </a:rPr>
              <a:t>The header and footer</a:t>
            </a:r>
            <a:endParaRPr lang="zh-CN" altLang="en-US" sz="4000" dirty="0">
              <a:solidFill>
                <a:schemeClr val="bg2"/>
              </a:solidFill>
            </a:endParaRPr>
          </a:p>
        </p:txBody>
      </p:sp>
      <p:sp>
        <p:nvSpPr>
          <p:cNvPr id="37890" name="文本占位符 44034"/>
          <p:cNvSpPr>
            <a:spLocks noGrp="1"/>
          </p:cNvSpPr>
          <p:nvPr>
            <p:ph idx="1"/>
          </p:nvPr>
        </p:nvSpPr>
        <p:spPr>
          <a:ln/>
        </p:spPr>
        <p:txBody>
          <a:bodyPr anchor="t"/>
          <a:p>
            <a:r>
              <a:rPr lang="en-US" altLang="zh-CN" b="0"/>
              <a:t>What should be considered?</a:t>
            </a:r>
            <a:endParaRPr lang="en-US" altLang="zh-CN" b="0"/>
          </a:p>
          <a:p>
            <a:pPr lvl="1"/>
            <a:r>
              <a:rPr lang="en-US" altLang="zh-CN" b="0"/>
              <a:t>the circumstances under which your users might need access to these links.</a:t>
            </a:r>
            <a:endParaRPr lang="en-US" altLang="zh-CN" b="0"/>
          </a:p>
          <a:p>
            <a:pPr lvl="1"/>
            <a:r>
              <a:rPr lang="en-US" altLang="zh-CN" b="0"/>
              <a:t>whether you imagine they’ll be web-savvy enough to scroll to the bottom of the page to look for them.</a:t>
            </a:r>
            <a:endParaRPr lang="en-US" altLang="zh-CN" b="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8913" name="标题 40961"/>
          <p:cNvSpPr>
            <a:spLocks noGrp="1"/>
          </p:cNvSpPr>
          <p:nvPr>
            <p:ph type="title"/>
          </p:nvPr>
        </p:nvSpPr>
        <p:spPr>
          <a:ln/>
        </p:spPr>
        <p:txBody>
          <a:bodyPr anchor="b"/>
          <a:p>
            <a:r>
              <a:rPr lang="en-US" altLang="zh-CN" sz="4000">
                <a:solidFill>
                  <a:schemeClr val="bg2"/>
                </a:solidFill>
              </a:rPr>
              <a:t>Paging vs. infinite scrolling</a:t>
            </a:r>
            <a:endParaRPr lang="zh-CN" altLang="en-US" sz="4000" dirty="0">
              <a:solidFill>
                <a:schemeClr val="bg2"/>
              </a:solidFill>
            </a:endParaRPr>
          </a:p>
        </p:txBody>
      </p:sp>
      <p:sp>
        <p:nvSpPr>
          <p:cNvPr id="38914" name="文本占位符 40962"/>
          <p:cNvSpPr>
            <a:spLocks noGrp="1"/>
          </p:cNvSpPr>
          <p:nvPr>
            <p:ph idx="1"/>
          </p:nvPr>
        </p:nvSpPr>
        <p:spPr>
          <a:ln/>
        </p:spPr>
        <p:txBody>
          <a:bodyPr anchor="t"/>
          <a:p>
            <a:pPr>
              <a:lnSpc>
                <a:spcPct val="90000"/>
              </a:lnSpc>
            </a:pPr>
            <a:r>
              <a:rPr lang="en-US" altLang="zh-CN" b="0" i="1"/>
              <a:t>Infinite scrolling</a:t>
            </a:r>
            <a:endParaRPr lang="en-US" altLang="zh-CN" b="0" i="1"/>
          </a:p>
          <a:p>
            <a:pPr lvl="1">
              <a:lnSpc>
                <a:spcPct val="90000"/>
              </a:lnSpc>
            </a:pPr>
            <a:r>
              <a:rPr lang="en-US" altLang="zh-CN" b="0"/>
              <a:t>As the user scrolls down the page, the page populates more results into the bottom.</a:t>
            </a:r>
            <a:endParaRPr lang="en-US" altLang="zh-CN" b="0"/>
          </a:p>
          <a:p>
            <a:pPr>
              <a:lnSpc>
                <a:spcPct val="90000"/>
              </a:lnSpc>
            </a:pPr>
            <a:r>
              <a:rPr lang="en-US" altLang="zh-CN" b="0" i="1"/>
              <a:t>Paging</a:t>
            </a:r>
            <a:endParaRPr lang="en-US" altLang="zh-CN" b="0" i="1"/>
          </a:p>
          <a:p>
            <a:pPr lvl="1">
              <a:lnSpc>
                <a:spcPct val="90000"/>
              </a:lnSpc>
            </a:pPr>
            <a:r>
              <a:rPr lang="en-US" altLang="zh-CN" b="0"/>
              <a:t>a predefined number of results are shown on a page, and navigational links are supplied so that the user can advance to the next or previous page, as well as (typically) the beginning or end of the results, or to an arbitrary page of results.</a:t>
            </a:r>
            <a:endParaRPr lang="zh-CN" altLang="en-US" b="0"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9937" name="标题 45057"/>
          <p:cNvSpPr>
            <a:spLocks noGrp="1"/>
          </p:cNvSpPr>
          <p:nvPr>
            <p:ph type="title"/>
          </p:nvPr>
        </p:nvSpPr>
        <p:spPr>
          <a:ln/>
        </p:spPr>
        <p:txBody>
          <a:bodyPr anchor="b"/>
          <a:p>
            <a:r>
              <a:rPr lang="en-US" altLang="zh-CN" sz="4000">
                <a:solidFill>
                  <a:schemeClr val="bg2"/>
                </a:solidFill>
              </a:rPr>
              <a:t>Paging vs. infinite scrolling</a:t>
            </a:r>
            <a:endParaRPr lang="zh-CN" altLang="en-US" sz="4000" dirty="0">
              <a:solidFill>
                <a:schemeClr val="bg2"/>
              </a:solidFill>
            </a:endParaRPr>
          </a:p>
        </p:txBody>
      </p:sp>
      <p:sp>
        <p:nvSpPr>
          <p:cNvPr id="39938" name="文本占位符 45058"/>
          <p:cNvSpPr>
            <a:spLocks noGrp="1"/>
          </p:cNvSpPr>
          <p:nvPr>
            <p:ph idx="1"/>
          </p:nvPr>
        </p:nvSpPr>
        <p:spPr>
          <a:ln/>
        </p:spPr>
        <p:txBody>
          <a:bodyPr anchor="t"/>
          <a:p>
            <a:pPr>
              <a:lnSpc>
                <a:spcPct val="90000"/>
              </a:lnSpc>
            </a:pPr>
            <a:r>
              <a:rPr lang="en-US" altLang="zh-CN" sz="2800" b="0"/>
              <a:t>Infinite scroll and site footers are mutually exclusive idioms.</a:t>
            </a:r>
            <a:endParaRPr lang="en-US" altLang="zh-CN" sz="2800" b="0"/>
          </a:p>
          <a:p>
            <a:pPr lvl="1">
              <a:lnSpc>
                <a:spcPct val="90000"/>
              </a:lnSpc>
            </a:pPr>
            <a:r>
              <a:rPr lang="en-US" altLang="zh-CN" sz="2400" b="0"/>
              <a:t>if you implement infinite scrolling, your users will never get to the bottom of the page and therefore will never see the page footer.</a:t>
            </a:r>
            <a:endParaRPr lang="en-US" altLang="zh-CN" sz="2400" b="0"/>
          </a:p>
          <a:p>
            <a:pPr>
              <a:lnSpc>
                <a:spcPct val="90000"/>
              </a:lnSpc>
            </a:pPr>
            <a:r>
              <a:rPr lang="en-US" altLang="zh-CN" sz="2800" b="0"/>
              <a:t>Infinite scrolling can introduce other potential usability challenges</a:t>
            </a:r>
            <a:endParaRPr lang="en-US" altLang="zh-CN" sz="2800" b="0"/>
          </a:p>
          <a:p>
            <a:pPr lvl="1">
              <a:lnSpc>
                <a:spcPct val="90000"/>
              </a:lnSpc>
            </a:pPr>
            <a:r>
              <a:rPr lang="en-US" altLang="zh-CN" sz="2400" b="0"/>
              <a:t>Keyboard and screen-reader navigation typically does not work well (if at all) with infinite scrolling</a:t>
            </a:r>
            <a:endParaRPr lang="en-US" altLang="zh-CN" sz="2400" b="0"/>
          </a:p>
          <a:p>
            <a:pPr lvl="1">
              <a:lnSpc>
                <a:spcPct val="90000"/>
              </a:lnSpc>
            </a:pPr>
            <a:r>
              <a:rPr lang="en-US" altLang="zh-CN" sz="2400" b="0"/>
              <a:t>infinite scrolling may not retain its place in the list after use of the browser back button</a:t>
            </a:r>
            <a:endParaRPr lang="zh-CN" altLang="en-US" sz="2400" b="0"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0961" name="标题 46081"/>
          <p:cNvSpPr>
            <a:spLocks noGrp="1"/>
          </p:cNvSpPr>
          <p:nvPr>
            <p:ph type="title"/>
          </p:nvPr>
        </p:nvSpPr>
        <p:spPr>
          <a:ln/>
        </p:spPr>
        <p:txBody>
          <a:bodyPr anchor="b"/>
          <a:p>
            <a:r>
              <a:rPr lang="en-US" altLang="zh-CN" sz="4000">
                <a:solidFill>
                  <a:schemeClr val="bg2"/>
                </a:solidFill>
              </a:rPr>
              <a:t>Paging vs. infinite scrolling</a:t>
            </a:r>
            <a:endParaRPr lang="zh-CN" altLang="en-US" sz="4000" dirty="0">
              <a:solidFill>
                <a:schemeClr val="bg2"/>
              </a:solidFill>
            </a:endParaRPr>
          </a:p>
        </p:txBody>
      </p:sp>
      <p:sp>
        <p:nvSpPr>
          <p:cNvPr id="40962" name="文本占位符 46082"/>
          <p:cNvSpPr>
            <a:spLocks noGrp="1"/>
          </p:cNvSpPr>
          <p:nvPr>
            <p:ph idx="1"/>
          </p:nvPr>
        </p:nvSpPr>
        <p:spPr>
          <a:ln/>
        </p:spPr>
        <p:txBody>
          <a:bodyPr anchor="t"/>
          <a:p>
            <a:r>
              <a:rPr lang="en-US" altLang="zh-CN" sz="2800" b="0"/>
              <a:t>Infinite scrolling most appropriate for contexts such as news feeds, where information far down in the list quickly loses its relevancy, and browsing recent items is the primary activity.</a:t>
            </a:r>
            <a:endParaRPr lang="en-US" altLang="zh-CN" sz="2800" b="0"/>
          </a:p>
          <a:p>
            <a:r>
              <a:rPr lang="en-US" altLang="zh-CN" sz="2800" b="0"/>
              <a:t>Infinite scrolling should </a:t>
            </a:r>
            <a:r>
              <a:rPr lang="en-US" altLang="zh-CN" sz="2800" b="0" i="1"/>
              <a:t>never </a:t>
            </a:r>
            <a:r>
              <a:rPr lang="en-US" altLang="zh-CN" sz="2800" b="0"/>
              <a:t>be employed for interfaces in which users need to get to the end of the list quickly, or need to return to a particular list item after navigating elsewhere.</a:t>
            </a:r>
            <a:endParaRPr lang="zh-CN" altLang="en-US" sz="2800" b="0"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1985" name="标题 1"/>
          <p:cNvSpPr>
            <a:spLocks noGrp="1"/>
          </p:cNvSpPr>
          <p:nvPr>
            <p:ph type="title"/>
          </p:nvPr>
        </p:nvSpPr>
        <p:spPr>
          <a:ln/>
        </p:spPr>
        <p:txBody>
          <a:bodyPr anchor="b"/>
          <a:p>
            <a:r>
              <a:rPr lang="en-US" altLang="zh-CN">
                <a:solidFill>
                  <a:srgbClr val="2DB72D"/>
                </a:solidFill>
              </a:rPr>
              <a:t>The Mobile Web</a:t>
            </a:r>
            <a:endParaRPr lang="zh-CN" altLang="en-US">
              <a:solidFill>
                <a:srgbClr val="2DB72D"/>
              </a:solidFill>
            </a:endParaRPr>
          </a:p>
        </p:txBody>
      </p:sp>
      <p:sp>
        <p:nvSpPr>
          <p:cNvPr id="41986" name="内容占位符 11267"/>
          <p:cNvSpPr>
            <a:spLocks noGrp="1"/>
          </p:cNvSpPr>
          <p:nvPr>
            <p:ph idx="4294967295"/>
          </p:nvPr>
        </p:nvSpPr>
        <p:spPr>
          <a:xfrm>
            <a:off x="468313" y="1628775"/>
            <a:ext cx="8229600" cy="4530725"/>
          </a:xfrm>
          <a:ln/>
        </p:spPr>
        <p:txBody>
          <a:bodyPr vert="horz" wrap="square" lIns="91440" tIns="45720" rIns="91440" bIns="45720" anchor="t"/>
          <a:p>
            <a:r>
              <a:rPr lang="en-US" altLang="zh-CN" sz="2800" b="0"/>
              <a:t>Designers focus on designs render gracefully and properly on a wide variety of screen sizes.</a:t>
            </a:r>
            <a:endParaRPr lang="en-US" altLang="zh-CN" sz="2800" b="0"/>
          </a:p>
          <a:p>
            <a:r>
              <a:rPr lang="en-US" altLang="zh-CN" sz="2800" b="0" i="1"/>
              <a:t>Responsive design</a:t>
            </a:r>
            <a:endParaRPr lang="en-US" altLang="zh-CN" sz="2800" b="0" i="1"/>
          </a:p>
          <a:p>
            <a:pPr lvl="1"/>
            <a:r>
              <a:rPr lang="en-US" altLang="zh-CN" sz="2400" b="0"/>
              <a:t>creating a modular layout grid in which content areas flexibly resize up to a point.</a:t>
            </a:r>
            <a:endParaRPr lang="en-US" altLang="zh-CN" sz="2400" b="0"/>
          </a:p>
          <a:p>
            <a:pPr lvl="1"/>
            <a:r>
              <a:rPr lang="en-US" altLang="zh-CN" sz="2400" b="0" i="1"/>
              <a:t>If you have only one version of your site, make it responsive.</a:t>
            </a:r>
            <a:endParaRPr lang="en-US" altLang="zh-CN" sz="2400" b="0" i="1"/>
          </a:p>
          <a:p>
            <a:pPr lvl="1"/>
            <a:r>
              <a:rPr lang="en-US" altLang="zh-CN" sz="2400" b="0"/>
              <a:t>The basic idea with responsive design is not to have multiple versions of a website or application for different screen sizes, but a single version that dynamically adapts to the screen on which it’s being viewed.</a:t>
            </a:r>
            <a:endParaRPr lang="zh-CN" altLang="en-US" sz="2400" b="0"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4033" name="标题 1"/>
          <p:cNvSpPr>
            <a:spLocks noGrp="1"/>
          </p:cNvSpPr>
          <p:nvPr>
            <p:ph type="title" idx="4294967295"/>
          </p:nvPr>
        </p:nvSpPr>
        <p:spPr>
          <a:ln/>
        </p:spPr>
        <p:txBody>
          <a:bodyPr anchor="b"/>
          <a:p>
            <a:r>
              <a:rPr lang="en-US" altLang="zh-CN">
                <a:solidFill>
                  <a:srgbClr val="2DB72D"/>
                </a:solidFill>
              </a:rPr>
              <a:t>The Mobile Web</a:t>
            </a:r>
            <a:endParaRPr lang="zh-CN" altLang="en-US">
              <a:solidFill>
                <a:srgbClr val="2DB72D"/>
              </a:solidFill>
            </a:endParaRPr>
          </a:p>
        </p:txBody>
      </p:sp>
      <p:sp>
        <p:nvSpPr>
          <p:cNvPr id="44034" name="内容占位符 47106"/>
          <p:cNvSpPr>
            <a:spLocks noGrp="1"/>
          </p:cNvSpPr>
          <p:nvPr>
            <p:ph idx="4294967295"/>
          </p:nvPr>
        </p:nvSpPr>
        <p:spPr>
          <a:xfrm>
            <a:off x="468313" y="1628775"/>
            <a:ext cx="8229600" cy="4530725"/>
          </a:xfrm>
          <a:ln/>
        </p:spPr>
        <p:txBody>
          <a:bodyPr vert="horz" wrap="square" lIns="91440" tIns="45720" rIns="91440" bIns="45720" anchor="t"/>
          <a:p>
            <a:r>
              <a:rPr lang="en-US" altLang="zh-CN" sz="2800" b="0"/>
              <a:t>An alternative (and, sometimes, more effective) approach is to create a separate mobile version of the site or application.</a:t>
            </a:r>
            <a:endParaRPr lang="zh-CN" altLang="en-US" sz="2800" b="0"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6081" name="标题 49153"/>
          <p:cNvSpPr>
            <a:spLocks noGrp="1"/>
          </p:cNvSpPr>
          <p:nvPr>
            <p:ph type="title"/>
          </p:nvPr>
        </p:nvSpPr>
        <p:spPr>
          <a:ln/>
        </p:spPr>
        <p:txBody>
          <a:bodyPr anchor="b"/>
          <a:p>
            <a:r>
              <a:rPr lang="en-US" altLang="zh-CN"/>
              <a:t>Chapter 6  Interaction Design</a:t>
            </a:r>
            <a:endParaRPr lang="en-US" altLang="zh-CN"/>
          </a:p>
        </p:txBody>
      </p:sp>
      <p:sp>
        <p:nvSpPr>
          <p:cNvPr id="49155" name="文本占位符 49154"/>
          <p:cNvSpPr>
            <a:spLocks noGrp="1"/>
          </p:cNvSpPr>
          <p:nvPr>
            <p:ph idx="1"/>
          </p:nvPr>
        </p:nvSpPr>
        <p:spPr/>
        <p:txBody>
          <a:bodyPr/>
          <a:p>
            <a:pPr marL="342900" marR="0" indent="-34290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pPr>
            <a:r>
              <a:rPr kumimoji="0" lang="en-US" altLang="zh-CN" sz="4800" b="1" i="0" u="none" strike="noStrike" kern="1200" cap="none" spc="0" normalizeH="0" baseline="0" noProof="1">
                <a:solidFill>
                  <a:srgbClr val="1CE43D"/>
                </a:solidFill>
                <a:effectLst>
                  <a:outerShdw blurRad="38100" dist="38100" dir="2700000">
                    <a:srgbClr val="C0C0C0"/>
                  </a:outerShdw>
                </a:effectLst>
                <a:latin typeface="Comic Sans MS" panose="030F0702030302020204" pitchFamily="66" charset="0"/>
                <a:ea typeface="+mn-ea"/>
                <a:cs typeface="+mn-cs"/>
              </a:rPr>
              <a:t>Thank</a:t>
            </a:r>
            <a:r>
              <a:rPr kumimoji="0" lang="en-US" altLang="zh-CN" sz="8000" b="1" i="0" u="none" strike="noStrike" kern="1200" cap="none" spc="0" normalizeH="0" baseline="0" noProof="1">
                <a:solidFill>
                  <a:srgbClr val="1CE43D"/>
                </a:solidFill>
                <a:effectLst>
                  <a:outerShdw blurRad="38100" dist="38100" dir="2700000">
                    <a:srgbClr val="C0C0C0"/>
                  </a:outerShdw>
                </a:effectLst>
                <a:latin typeface="Comic Sans MS" panose="030F0702030302020204" pitchFamily="66" charset="0"/>
                <a:ea typeface="+mn-ea"/>
                <a:cs typeface="+mn-cs"/>
              </a:rPr>
              <a:t> </a:t>
            </a:r>
            <a:r>
              <a:rPr kumimoji="0" lang="en-US" altLang="zh-CN" sz="5400" b="1" i="0" u="none" strike="noStrike" kern="1200" cap="none" spc="0" normalizeH="0" baseline="0" noProof="1">
                <a:solidFill>
                  <a:srgbClr val="1CE43D"/>
                </a:solidFill>
                <a:effectLst>
                  <a:outerShdw blurRad="38100" dist="38100" dir="2700000">
                    <a:srgbClr val="C0C0C0"/>
                  </a:outerShdw>
                </a:effectLst>
                <a:latin typeface="Comic Sans MS" panose="030F0702030302020204" pitchFamily="66" charset="0"/>
                <a:ea typeface="+mn-ea"/>
                <a:cs typeface="+mn-cs"/>
              </a:rPr>
              <a:t>you</a:t>
            </a:r>
            <a:r>
              <a:rPr kumimoji="0" lang="zh-CN" altLang="en-US" sz="5400" b="1" i="0" u="none" strike="noStrike" kern="1200" cap="none" spc="0" normalizeH="0" baseline="0" noProof="1">
                <a:solidFill>
                  <a:srgbClr val="1CE43D"/>
                </a:solidFill>
                <a:effectLst>
                  <a:outerShdw blurRad="38100" dist="38100" dir="2700000">
                    <a:srgbClr val="C0C0C0"/>
                  </a:outerShdw>
                </a:effectLst>
                <a:latin typeface="Comic Sans MS" panose="030F0702030302020204" pitchFamily="66" charset="0"/>
                <a:ea typeface="+mn-ea"/>
                <a:cs typeface="+mn-cs"/>
              </a:rPr>
              <a:t>！</a:t>
            </a:r>
            <a:endParaRPr kumimoji="0" lang="zh-CN" altLang="en-US" sz="5400" b="1" i="0" u="none" strike="noStrike" kern="1200" cap="none" spc="0" normalizeH="0" baseline="0" noProof="1">
              <a:solidFill>
                <a:srgbClr val="1CE43D"/>
              </a:solidFill>
              <a:effectLst>
                <a:outerShdw blurRad="38100" dist="38100" dir="2700000">
                  <a:srgbClr val="C0C0C0"/>
                </a:outerShdw>
              </a:effectLst>
              <a:latin typeface="Comic Sans MS" panose="030F0702030302020204" pitchFamily="66" charset="0"/>
              <a:ea typeface="+mn-ea"/>
              <a:cs typeface="+mn-cs"/>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193" name="标题 15361"/>
          <p:cNvSpPr>
            <a:spLocks noGrp="1"/>
          </p:cNvSpPr>
          <p:nvPr>
            <p:ph type="title"/>
          </p:nvPr>
        </p:nvSpPr>
        <p:spPr>
          <a:ln/>
        </p:spPr>
        <p:txBody>
          <a:bodyPr anchor="b"/>
          <a:p>
            <a:r>
              <a:rPr lang="en-US" altLang="zh-CN"/>
              <a:t>Designing for the Web</a:t>
            </a:r>
            <a:endParaRPr lang="zh-CN" altLang="en-US" dirty="0"/>
          </a:p>
        </p:txBody>
      </p:sp>
      <p:sp>
        <p:nvSpPr>
          <p:cNvPr id="8194" name="文本占位符 15362"/>
          <p:cNvSpPr>
            <a:spLocks noGrp="1"/>
          </p:cNvSpPr>
          <p:nvPr>
            <p:ph idx="1"/>
          </p:nvPr>
        </p:nvSpPr>
        <p:spPr>
          <a:ln/>
        </p:spPr>
        <p:txBody>
          <a:bodyPr anchor="t"/>
          <a:p>
            <a:r>
              <a:rPr lang="en-US" altLang="zh-CN" b="0"/>
              <a:t>Page-Based Interactions</a:t>
            </a:r>
            <a:endParaRPr lang="en-US" altLang="zh-CN" b="0"/>
          </a:p>
          <a:p>
            <a:r>
              <a:rPr lang="en-US" altLang="zh-CN" b="0"/>
              <a:t>The Mobile Web</a:t>
            </a:r>
            <a:endParaRPr lang="en-US" altLang="zh-CN" b="0"/>
          </a:p>
          <a:p>
            <a:endParaRPr lang="zh-CN" altLang="en-US" b="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217" name="标题 1"/>
          <p:cNvSpPr>
            <a:spLocks noGrp="1"/>
          </p:cNvSpPr>
          <p:nvPr>
            <p:ph type="title"/>
          </p:nvPr>
        </p:nvSpPr>
        <p:spPr>
          <a:xfrm>
            <a:off x="241300" y="277813"/>
            <a:ext cx="8139113" cy="1139825"/>
          </a:xfrm>
          <a:ln/>
        </p:spPr>
        <p:txBody>
          <a:bodyPr anchor="b"/>
          <a:p>
            <a:r>
              <a:rPr lang="en-US" altLang="zh-CN"/>
              <a:t>Page-Based Interactions</a:t>
            </a:r>
            <a:endParaRPr lang="en-US" altLang="zh-CN"/>
          </a:p>
        </p:txBody>
      </p:sp>
      <p:sp>
        <p:nvSpPr>
          <p:cNvPr id="9218" name="内容占位符 2"/>
          <p:cNvSpPr>
            <a:spLocks noGrp="1"/>
          </p:cNvSpPr>
          <p:nvPr>
            <p:ph idx="1"/>
          </p:nvPr>
        </p:nvSpPr>
        <p:spPr>
          <a:ln/>
        </p:spPr>
        <p:txBody>
          <a:bodyPr anchor="t"/>
          <a:p>
            <a:r>
              <a:rPr lang="en-US" altLang="zh-CN" sz="2800" b="0"/>
              <a:t>The fundamental character of the medium that is the web is shaped in a huge way by the concept of the </a:t>
            </a:r>
            <a:r>
              <a:rPr lang="en-US" altLang="zh-CN" sz="2800" b="0" i="1"/>
              <a:t>page</a:t>
            </a:r>
            <a:r>
              <a:rPr lang="en-US" altLang="zh-CN" sz="2800" b="0"/>
              <a:t>.</a:t>
            </a:r>
            <a:endParaRPr lang="en-US" altLang="zh-CN" sz="2800" b="0"/>
          </a:p>
          <a:p>
            <a:r>
              <a:rPr lang="en-US" altLang="zh-CN" sz="2800" b="0"/>
              <a:t>From its inception, the whole technology stack has been formed around pages.</a:t>
            </a:r>
            <a:endParaRPr lang="en-US" altLang="zh-CN" sz="2800" b="0"/>
          </a:p>
          <a:p>
            <a:r>
              <a:rPr lang="en-US" altLang="zh-CN" sz="2800" b="0"/>
              <a:t>Native applications are usually constructed in terms of </a:t>
            </a:r>
            <a:r>
              <a:rPr lang="en-US" altLang="zh-CN" sz="2800" b="0" i="1"/>
              <a:t>screens </a:t>
            </a:r>
            <a:r>
              <a:rPr lang="en-US" altLang="zh-CN" sz="2800" b="0"/>
              <a:t>or </a:t>
            </a:r>
            <a:r>
              <a:rPr lang="en-US" altLang="zh-CN" sz="2800" b="0" i="1"/>
              <a:t>views</a:t>
            </a:r>
            <a:r>
              <a:rPr lang="en-US" altLang="zh-CN" sz="2800" b="0"/>
              <a:t>. </a:t>
            </a:r>
            <a:endParaRPr lang="en-US" altLang="zh-CN" sz="2800" b="0"/>
          </a:p>
          <a:p>
            <a:r>
              <a:rPr lang="en-US" altLang="zh-CN" sz="2800" b="0"/>
              <a:t>Although they are analogous to the page, there are some meaningful and important differences between the two ways of structuring an experience.</a:t>
            </a:r>
            <a:endParaRPr lang="en-US" altLang="zh-CN" sz="2800" b="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265" name="标题 16385"/>
          <p:cNvSpPr>
            <a:spLocks noGrp="1"/>
          </p:cNvSpPr>
          <p:nvPr>
            <p:ph type="title"/>
          </p:nvPr>
        </p:nvSpPr>
        <p:spPr>
          <a:ln/>
        </p:spPr>
        <p:txBody>
          <a:bodyPr anchor="b"/>
          <a:p>
            <a:r>
              <a:rPr lang="en-US" altLang="zh-CN">
                <a:solidFill>
                  <a:srgbClr val="2DB72D"/>
                </a:solidFill>
              </a:rPr>
              <a:t>Navigation and </a:t>
            </a:r>
            <a:r>
              <a:rPr lang="en-US" altLang="zh-CN" err="1">
                <a:solidFill>
                  <a:srgbClr val="2DB72D"/>
                </a:solidFill>
              </a:rPr>
              <a:t>wayfinding</a:t>
            </a:r>
            <a:endParaRPr lang="zh-CN" altLang="en-US" dirty="0">
              <a:solidFill>
                <a:srgbClr val="2DB72D"/>
              </a:solidFill>
            </a:endParaRPr>
          </a:p>
        </p:txBody>
      </p:sp>
      <p:sp>
        <p:nvSpPr>
          <p:cNvPr id="11266" name="文本占位符 16386"/>
          <p:cNvSpPr>
            <a:spLocks noGrp="1"/>
          </p:cNvSpPr>
          <p:nvPr>
            <p:ph idx="1"/>
          </p:nvPr>
        </p:nvSpPr>
        <p:spPr>
          <a:ln/>
        </p:spPr>
        <p:txBody>
          <a:bodyPr anchor="t"/>
          <a:p>
            <a:pPr>
              <a:lnSpc>
                <a:spcPct val="90000"/>
              </a:lnSpc>
            </a:pPr>
            <a:r>
              <a:rPr lang="en-US" altLang="zh-CN" b="0"/>
              <a:t>A native application usually has a limited number of spaces or modes that the user can be in, and different pieces of content can populate each of those spaces or modes.</a:t>
            </a:r>
            <a:endParaRPr lang="en-US" altLang="zh-CN" b="0"/>
          </a:p>
          <a:p>
            <a:pPr>
              <a:lnSpc>
                <a:spcPct val="90000"/>
              </a:lnSpc>
            </a:pPr>
            <a:r>
              <a:rPr lang="en-US" altLang="zh-CN" b="0"/>
              <a:t>On the web, each piece of content typically has its own place (or, rather, URL), and the trick is figuring out how to help people get to the content they want.</a:t>
            </a:r>
            <a:endParaRPr lang="zh-CN" altLang="en-US" b="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289" name="标题 17409"/>
          <p:cNvSpPr>
            <a:spLocks noGrp="1"/>
          </p:cNvSpPr>
          <p:nvPr>
            <p:ph type="title"/>
          </p:nvPr>
        </p:nvSpPr>
        <p:spPr>
          <a:ln/>
        </p:spPr>
        <p:txBody>
          <a:bodyPr anchor="b"/>
          <a:p>
            <a:r>
              <a:rPr lang="en-US" altLang="zh-CN">
                <a:solidFill>
                  <a:srgbClr val="2DB72D"/>
                </a:solidFill>
              </a:rPr>
              <a:t>Navigation and </a:t>
            </a:r>
            <a:r>
              <a:rPr lang="en-US" altLang="zh-CN" err="1">
                <a:solidFill>
                  <a:srgbClr val="2DB72D"/>
                </a:solidFill>
              </a:rPr>
              <a:t>wayfinding</a:t>
            </a:r>
            <a:endParaRPr lang="zh-CN" altLang="en-US" dirty="0">
              <a:solidFill>
                <a:srgbClr val="2DB72D"/>
              </a:solidFill>
            </a:endParaRPr>
          </a:p>
        </p:txBody>
      </p:sp>
      <p:sp>
        <p:nvSpPr>
          <p:cNvPr id="12290" name="文本占位符 17410"/>
          <p:cNvSpPr>
            <a:spLocks noGrp="1"/>
          </p:cNvSpPr>
          <p:nvPr>
            <p:ph idx="1"/>
          </p:nvPr>
        </p:nvSpPr>
        <p:spPr>
          <a:ln/>
        </p:spPr>
        <p:txBody>
          <a:bodyPr anchor="t"/>
          <a:p>
            <a:r>
              <a:rPr lang="en-US" altLang="zh-CN" b="0"/>
              <a:t>This leads us to the field of information architecture.</a:t>
            </a:r>
            <a:endParaRPr lang="en-US" altLang="zh-CN" b="0"/>
          </a:p>
          <a:p>
            <a:r>
              <a:rPr lang="en-US" altLang="zh-CN" b="0"/>
              <a:t>How to organize and structure content across pages in a meaningful way.</a:t>
            </a:r>
            <a:endParaRPr lang="zh-CN" altLang="en-US" b="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313" name="标题 18433"/>
          <p:cNvSpPr>
            <a:spLocks noGrp="1"/>
          </p:cNvSpPr>
          <p:nvPr>
            <p:ph type="title"/>
          </p:nvPr>
        </p:nvSpPr>
        <p:spPr>
          <a:ln/>
        </p:spPr>
        <p:txBody>
          <a:bodyPr anchor="b"/>
          <a:p>
            <a:r>
              <a:rPr lang="en-US" altLang="zh-CN" sz="4000">
                <a:solidFill>
                  <a:schemeClr val="bg2"/>
                </a:solidFill>
              </a:rPr>
              <a:t>Primary navigation</a:t>
            </a:r>
            <a:endParaRPr lang="zh-CN" altLang="en-US" sz="4000" dirty="0">
              <a:solidFill>
                <a:schemeClr val="bg2"/>
              </a:solidFill>
            </a:endParaRPr>
          </a:p>
        </p:txBody>
      </p:sp>
      <p:sp>
        <p:nvSpPr>
          <p:cNvPr id="13314" name="文本占位符 18434"/>
          <p:cNvSpPr>
            <a:spLocks noGrp="1"/>
          </p:cNvSpPr>
          <p:nvPr>
            <p:ph idx="1"/>
          </p:nvPr>
        </p:nvSpPr>
        <p:spPr>
          <a:ln/>
        </p:spPr>
        <p:txBody>
          <a:bodyPr anchor="t"/>
          <a:p>
            <a:pPr>
              <a:lnSpc>
                <a:spcPct val="80000"/>
              </a:lnSpc>
            </a:pPr>
            <a:r>
              <a:rPr lang="en-US" altLang="zh-CN" sz="2400" b="0" i="1"/>
              <a:t>Primary navigation </a:t>
            </a:r>
            <a:r>
              <a:rPr lang="en-US" altLang="zh-CN" sz="2400" b="0"/>
              <a:t>has signified how the user gets to the major areas or sections of a website or application.</a:t>
            </a:r>
            <a:endParaRPr lang="en-US" altLang="zh-CN" sz="2400" b="0"/>
          </a:p>
          <a:p>
            <a:pPr>
              <a:lnSpc>
                <a:spcPct val="80000"/>
              </a:lnSpc>
            </a:pPr>
            <a:r>
              <a:rPr lang="en-US" altLang="zh-CN" sz="2400" b="0"/>
              <a:t>Top navigation is a superior approach in most cases.</a:t>
            </a:r>
            <a:endParaRPr lang="en-US" altLang="zh-CN" sz="2400" b="0"/>
          </a:p>
          <a:p>
            <a:pPr>
              <a:lnSpc>
                <a:spcPct val="80000"/>
              </a:lnSpc>
            </a:pPr>
            <a:r>
              <a:rPr lang="en-US" altLang="zh-CN" sz="2400" b="0"/>
              <a:t>Side navigation makes the page crowded and occupies the page’s visual entry point, forcing the user to scan past it to read content.</a:t>
            </a:r>
            <a:endParaRPr lang="en-US" altLang="zh-CN" sz="2400" b="0"/>
          </a:p>
          <a:p>
            <a:pPr>
              <a:lnSpc>
                <a:spcPct val="80000"/>
              </a:lnSpc>
            </a:pPr>
            <a:r>
              <a:rPr lang="en-US" altLang="zh-CN" sz="2400" b="0"/>
              <a:t>The biggest limitation of top navigation—that it can accommodate only a few items of limited length—may actually be one of its greatest benefits.</a:t>
            </a:r>
            <a:endParaRPr lang="zh-CN" altLang="en-US" sz="2400" b="0" dirty="0"/>
          </a:p>
        </p:txBody>
      </p:sp>
      <p:pic>
        <p:nvPicPr>
          <p:cNvPr id="13315" name="图片 18435"/>
          <p:cNvPicPr>
            <a:picLocks noChangeAspect="1"/>
          </p:cNvPicPr>
          <p:nvPr/>
        </p:nvPicPr>
        <p:blipFill>
          <a:blip r:embed="rId1"/>
          <a:stretch>
            <a:fillRect/>
          </a:stretch>
        </p:blipFill>
        <p:spPr>
          <a:xfrm>
            <a:off x="250825" y="5002213"/>
            <a:ext cx="8978900" cy="947737"/>
          </a:xfrm>
          <a:prstGeom prst="rect">
            <a:avLst/>
          </a:prstGeom>
          <a:noFill/>
          <a:ln w="9525">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337" name="标题 23553"/>
          <p:cNvSpPr>
            <a:spLocks noGrp="1"/>
          </p:cNvSpPr>
          <p:nvPr>
            <p:ph type="title"/>
          </p:nvPr>
        </p:nvSpPr>
        <p:spPr>
          <a:ln/>
        </p:spPr>
        <p:txBody>
          <a:bodyPr anchor="b"/>
          <a:p>
            <a:r>
              <a:rPr lang="en-US" altLang="zh-CN" sz="4000">
                <a:solidFill>
                  <a:schemeClr val="bg2"/>
                </a:solidFill>
              </a:rPr>
              <a:t>Primary navigation</a:t>
            </a:r>
            <a:endParaRPr lang="zh-CN" altLang="en-US" sz="4000" dirty="0">
              <a:solidFill>
                <a:schemeClr val="bg2"/>
              </a:solidFill>
            </a:endParaRPr>
          </a:p>
        </p:txBody>
      </p:sp>
      <p:sp>
        <p:nvSpPr>
          <p:cNvPr id="14338" name="文本占位符 23554"/>
          <p:cNvSpPr>
            <a:spLocks noGrp="1"/>
          </p:cNvSpPr>
          <p:nvPr>
            <p:ph idx="1"/>
          </p:nvPr>
        </p:nvSpPr>
        <p:spPr>
          <a:ln/>
        </p:spPr>
        <p:txBody>
          <a:bodyPr anchor="t"/>
          <a:p>
            <a:pPr>
              <a:lnSpc>
                <a:spcPct val="80000"/>
              </a:lnSpc>
            </a:pPr>
            <a:r>
              <a:rPr lang="en-US" altLang="zh-CN" b="0"/>
              <a:t>Left-side navigation is better</a:t>
            </a:r>
            <a:endParaRPr lang="en-US" altLang="zh-CN" b="0"/>
          </a:p>
          <a:p>
            <a:pPr lvl="1">
              <a:lnSpc>
                <a:spcPct val="80000"/>
              </a:lnSpc>
            </a:pPr>
            <a:r>
              <a:rPr lang="en-US" altLang="zh-CN" b="0"/>
              <a:t>If you have a large heterogeneous content space, reducing to items that can fit on a horizontal bar can result in navigation terms that are meaninglessly abstract to your users.</a:t>
            </a:r>
            <a:endParaRPr lang="en-US" altLang="zh-CN" b="0"/>
          </a:p>
          <a:p>
            <a:pPr lvl="1">
              <a:lnSpc>
                <a:spcPct val="80000"/>
              </a:lnSpc>
            </a:pPr>
            <a:r>
              <a:rPr lang="en-US" altLang="zh-CN" b="0"/>
              <a:t>They are left-aligned.</a:t>
            </a:r>
            <a:endParaRPr lang="zh-CN" altLang="en-US" b="0" dirty="0"/>
          </a:p>
        </p:txBody>
      </p:sp>
    </p:spTree>
  </p:cSld>
  <p:clrMapOvr>
    <a:masterClrMapping/>
  </p:clrMapOvr>
</p:sld>
</file>

<file path=ppt/tags/tag1.xml><?xml version="1.0" encoding="utf-8"?>
<p:tagLst xmlns:p="http://schemas.openxmlformats.org/presentationml/2006/main">
  <p:tag name="KSO_WM_DOC_GUID" val="{f3382a5b-4555-453a-ba77-3a84ff429e72}"/>
</p:tagLst>
</file>

<file path=ppt/theme/theme1.xml><?xml version="1.0" encoding="utf-8"?>
<a:theme xmlns:a="http://schemas.openxmlformats.org/drawingml/2006/main" name="Level">
  <a:themeElements>
    <a:clrScheme name="">
      <a:dk1>
        <a:srgbClr val="000000"/>
      </a:dk1>
      <a:lt1>
        <a:srgbClr val="FFFFFF"/>
      </a:lt1>
      <a:dk2>
        <a:srgbClr val="FF0000"/>
      </a:dk2>
      <a:lt2>
        <a:srgbClr val="0000FF"/>
      </a:lt2>
      <a:accent1>
        <a:srgbClr val="99CCFF"/>
      </a:accent1>
      <a:accent2>
        <a:srgbClr val="33CC33"/>
      </a:accent2>
      <a:accent3>
        <a:srgbClr val="FFFFFF"/>
      </a:accent3>
      <a:accent4>
        <a:srgbClr val="000000"/>
      </a:accent4>
      <a:accent5>
        <a:srgbClr val="CAE2FF"/>
      </a:accent5>
      <a:accent6>
        <a:srgbClr val="2DB72D"/>
      </a:accent6>
      <a:hlink>
        <a:srgbClr val="FF0000"/>
      </a:hlink>
      <a:folHlink>
        <a:srgbClr val="CC9900"/>
      </a:folHlink>
    </a:clrScheme>
    <a:fontScheme name="">
      <a:majorFont>
        <a:latin typeface="Times New Roman"/>
        <a:ea typeface="宋体"/>
        <a:cs typeface=""/>
      </a:majorFont>
      <a:minorFont>
        <a:latin typeface="Arial"/>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FFFFFF"/>
        </a:dk1>
        <a:lt1>
          <a:srgbClr val="000000"/>
        </a:lt1>
        <a:dk2>
          <a:srgbClr val="99FF99"/>
        </a:dk2>
        <a:lt2>
          <a:srgbClr val="006699"/>
        </a:lt2>
        <a:accent1>
          <a:srgbClr val="00CC99"/>
        </a:accent1>
        <a:accent2>
          <a:srgbClr val="009999"/>
        </a:accent2>
        <a:accent3>
          <a:srgbClr val="AAAAAA"/>
        </a:accent3>
        <a:accent4>
          <a:srgbClr val="DCDCDC"/>
        </a:accent4>
        <a:accent5>
          <a:srgbClr val="AAE2CA"/>
        </a:accent5>
        <a:accent6>
          <a:srgbClr val="008989"/>
        </a:accent6>
        <a:hlink>
          <a:srgbClr val="0066FF"/>
        </a:hlink>
        <a:folHlink>
          <a:srgbClr val="989CBA"/>
        </a:folHlink>
      </a:clrScheme>
      <a:clrMap bg1="lt1" tx1="dk1" bg2="lt2" tx2="dk2" accent1="accent1" accent2="accent2" accent3="accent3" accent4="accent4" accent5="accent5" accent6="accent6" hlink="hlink" folHlink="folHlink"/>
    </a:extraClrScheme>
    <a:extraClrScheme>
      <a:clrScheme name="">
        <a:dk1>
          <a:srgbClr val="FFFFFF"/>
        </a:dk1>
        <a:lt1>
          <a:srgbClr val="5C271E"/>
        </a:lt1>
        <a:dk2>
          <a:srgbClr val="FFDD89"/>
        </a:dk2>
        <a:lt2>
          <a:srgbClr val="808000"/>
        </a:lt2>
        <a:accent1>
          <a:srgbClr val="CC6600"/>
        </a:accent1>
        <a:accent2>
          <a:srgbClr val="CC9900"/>
        </a:accent2>
        <a:accent3>
          <a:srgbClr val="B6ABAA"/>
        </a:accent3>
        <a:accent4>
          <a:srgbClr val="DCDCDC"/>
        </a:accent4>
        <a:accent5>
          <a:srgbClr val="E2B9AA"/>
        </a:accent5>
        <a:accent6>
          <a:srgbClr val="B78900"/>
        </a:accent6>
        <a:hlink>
          <a:srgbClr val="669900"/>
        </a:hlink>
        <a:folHlink>
          <a:srgbClr val="A3A274"/>
        </a:folHlink>
      </a:clrScheme>
      <a:clrMap bg1="lt1" tx1="dk1" bg2="lt2" tx2="dk2" accent1="accent1" accent2="accent2" accent3="accent3" accent4="accent4" accent5="accent5" accent6="accent6" hlink="hlink" folHlink="folHlink"/>
    </a:extraClrScheme>
    <a:extraClrScheme>
      <a:clrScheme name="">
        <a:dk1>
          <a:srgbClr val="FFFFFF"/>
        </a:dk1>
        <a:lt1>
          <a:srgbClr val="330000"/>
        </a:lt1>
        <a:dk2>
          <a:srgbClr val="CC9900"/>
        </a:dk2>
        <a:lt2>
          <a:srgbClr val="763B00"/>
        </a:lt2>
        <a:accent1>
          <a:srgbClr val="FFCC00"/>
        </a:accent1>
        <a:accent2>
          <a:srgbClr val="CC3300"/>
        </a:accent2>
        <a:accent3>
          <a:srgbClr val="ADAAAA"/>
        </a:accent3>
        <a:accent4>
          <a:srgbClr val="DCDCDC"/>
        </a:accent4>
        <a:accent5>
          <a:srgbClr val="FFE2AA"/>
        </a:accent5>
        <a:accent6>
          <a:srgbClr val="B72D00"/>
        </a:accent6>
        <a:hlink>
          <a:srgbClr val="666699"/>
        </a:hlink>
        <a:folHlink>
          <a:srgbClr val="999966"/>
        </a:folHlink>
      </a:clrScheme>
      <a:clrMap bg1="lt1" tx1="dk1" bg2="lt2" tx2="dk2" accent1="accent1" accent2="accent2" accent3="accent3" accent4="accent4" accent5="accent5" accent6="accent6" hlink="hlink" folHlink="folHlink"/>
    </a:extraClrScheme>
    <a:extraClrScheme>
      <a:clrScheme name="">
        <a:dk1>
          <a:srgbClr val="FFFFFF"/>
        </a:dk1>
        <a:lt1>
          <a:srgbClr val="51255D"/>
        </a:lt1>
        <a:dk2>
          <a:srgbClr val="FFFFCC"/>
        </a:dk2>
        <a:lt2>
          <a:srgbClr val="6D3696"/>
        </a:lt2>
        <a:accent1>
          <a:srgbClr val="666699"/>
        </a:accent1>
        <a:accent2>
          <a:srgbClr val="800080"/>
        </a:accent2>
        <a:accent3>
          <a:srgbClr val="B3ABB6"/>
        </a:accent3>
        <a:accent4>
          <a:srgbClr val="DCDCDC"/>
        </a:accent4>
        <a:accent5>
          <a:srgbClr val="B9B9CA"/>
        </a:accent5>
        <a:accent6>
          <a:srgbClr val="720072"/>
        </a:accent6>
        <a:hlink>
          <a:srgbClr val="CCCC00"/>
        </a:hlink>
        <a:folHlink>
          <a:srgbClr val="A3A274"/>
        </a:folHlink>
      </a:clrScheme>
      <a:clrMap bg1="lt1" tx1="dk1" bg2="lt2" tx2="dk2" accent1="accent1" accent2="accent2" accent3="accent3" accent4="accent4" accent5="accent5" accent6="accent6" hlink="hlink" folHlink="folHlink"/>
    </a:extraClrScheme>
    <a:extraClrScheme>
      <a:clrScheme name="">
        <a:dk1>
          <a:srgbClr val="FFFFFF"/>
        </a:dk1>
        <a:lt1>
          <a:srgbClr val="4A553B"/>
        </a:lt1>
        <a:dk2>
          <a:srgbClr val="FFBF1F"/>
        </a:dk2>
        <a:lt2>
          <a:srgbClr val="CC6600"/>
        </a:lt2>
        <a:accent1>
          <a:srgbClr val="FFCC00"/>
        </a:accent1>
        <a:accent2>
          <a:srgbClr val="CC9900"/>
        </a:accent2>
        <a:accent3>
          <a:srgbClr val="B2B4AF"/>
        </a:accent3>
        <a:accent4>
          <a:srgbClr val="DCDCDC"/>
        </a:accent4>
        <a:accent5>
          <a:srgbClr val="FFE2AA"/>
        </a:accent5>
        <a:accent6>
          <a:srgbClr val="B78900"/>
        </a:accent6>
        <a:hlink>
          <a:srgbClr val="669900"/>
        </a:hlink>
        <a:folHlink>
          <a:srgbClr val="A3A274"/>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666699"/>
        </a:dk2>
        <a:lt2>
          <a:srgbClr val="FFCC00"/>
        </a:lt2>
        <a:accent1>
          <a:srgbClr val="FF9900"/>
        </a:accent1>
        <a:accent2>
          <a:srgbClr val="FF0000"/>
        </a:accent2>
        <a:accent3>
          <a:srgbClr val="FFFFFF"/>
        </a:accent3>
        <a:accent4>
          <a:srgbClr val="000000"/>
        </a:accent4>
        <a:accent5>
          <a:srgbClr val="FFCAAA"/>
        </a:accent5>
        <a:accent6>
          <a:srgbClr val="E50000"/>
        </a:accent6>
        <a:hlink>
          <a:srgbClr val="666699"/>
        </a:hlink>
        <a:folHlink>
          <a:srgbClr val="999966"/>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CC3300"/>
        </a:dk2>
        <a:lt2>
          <a:srgbClr val="663300"/>
        </a:lt2>
        <a:accent1>
          <a:srgbClr val="FFCC00"/>
        </a:accent1>
        <a:accent2>
          <a:srgbClr val="CC6600"/>
        </a:accent2>
        <a:accent3>
          <a:srgbClr val="FFFFFF"/>
        </a:accent3>
        <a:accent4>
          <a:srgbClr val="000000"/>
        </a:accent4>
        <a:accent5>
          <a:srgbClr val="FFE2AA"/>
        </a:accent5>
        <a:accent6>
          <a:srgbClr val="B75B00"/>
        </a:accent6>
        <a:hlink>
          <a:srgbClr val="CC9900"/>
        </a:hlink>
        <a:folHlink>
          <a:srgbClr val="996633"/>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7B75B"/>
        </a:accent6>
        <a:hlink>
          <a:srgbClr val="FFCC00"/>
        </a:hlink>
        <a:folHlink>
          <a:srgbClr val="CC99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FF0000"/>
        </a:dk2>
        <a:lt2>
          <a:srgbClr val="0000FF"/>
        </a:lt2>
        <a:accent1>
          <a:srgbClr val="99CCFF"/>
        </a:accent1>
        <a:accent2>
          <a:srgbClr val="33CC33"/>
        </a:accent2>
        <a:accent3>
          <a:srgbClr val="FFFFFF"/>
        </a:accent3>
        <a:accent4>
          <a:srgbClr val="000000"/>
        </a:accent4>
        <a:accent5>
          <a:srgbClr val="CAE2FF"/>
        </a:accent5>
        <a:accent6>
          <a:srgbClr val="2DB72D"/>
        </a:accent6>
        <a:hlink>
          <a:srgbClr val="FF0000"/>
        </a:hlink>
        <a:folHlink>
          <a:srgbClr val="CC99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Cambria-Calibri">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Level</Template>
  <TotalTime>0</TotalTime>
  <Words>8474</Words>
  <Application>WPS 演示</Application>
  <PresentationFormat>在屏幕上显示</PresentationFormat>
  <Paragraphs>203</Paragraphs>
  <Slides>38</Slides>
  <Notes>4</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38</vt:i4>
      </vt:variant>
    </vt:vector>
  </HeadingPairs>
  <TitlesOfParts>
    <vt:vector size="49" baseType="lpstr">
      <vt:lpstr>Arial</vt:lpstr>
      <vt:lpstr>宋体</vt:lpstr>
      <vt:lpstr>Wingdings</vt:lpstr>
      <vt:lpstr>Times New Roman</vt:lpstr>
      <vt:lpstr>Verdana</vt:lpstr>
      <vt:lpstr>Impact</vt:lpstr>
      <vt:lpstr>Trebuchet MS</vt:lpstr>
      <vt:lpstr>Comic Sans MS</vt:lpstr>
      <vt:lpstr>微软雅黑</vt:lpstr>
      <vt:lpstr>Arial Unicode MS</vt:lpstr>
      <vt:lpstr>Level</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family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wcnyjb</dc:creator>
  <cp:lastModifiedBy>hmmwcn</cp:lastModifiedBy>
  <cp:revision>187</cp:revision>
  <dcterms:created xsi:type="dcterms:W3CDTF">2007-08-27T00:57:41Z</dcterms:created>
  <dcterms:modified xsi:type="dcterms:W3CDTF">2020-02-17T12:31:26Z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2052-11.1.0.9339</vt:lpwstr>
  </property>
</Properties>
</file>